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9" r:id="rId5"/>
  </p:sldMasterIdLst>
  <p:notesMasterIdLst>
    <p:notesMasterId r:id="rId19"/>
  </p:notesMasterIdLst>
  <p:handoutMasterIdLst>
    <p:handoutMasterId r:id="rId20"/>
  </p:handoutMasterIdLst>
  <p:sldIdLst>
    <p:sldId id="256" r:id="rId6"/>
    <p:sldId id="266" r:id="rId7"/>
    <p:sldId id="270" r:id="rId8"/>
    <p:sldId id="271" r:id="rId9"/>
    <p:sldId id="272" r:id="rId10"/>
    <p:sldId id="273" r:id="rId11"/>
    <p:sldId id="274" r:id="rId12"/>
    <p:sldId id="284" r:id="rId13"/>
    <p:sldId id="282" r:id="rId14"/>
    <p:sldId id="278" r:id="rId15"/>
    <p:sldId id="279" r:id="rId16"/>
    <p:sldId id="281" r:id="rId17"/>
    <p:sldId id="276" r:id="rId18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367"/>
    <a:srgbClr val="297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10A67-677F-4C7F-8B6A-CF02E1A1FF64}" v="55" dt="2022-01-11T14:32:28.060"/>
    <p1510:client id="{2F9ADA31-6A5D-4E31-983E-0855341516B9}" v="747" dt="2022-01-11T17:22:41.962"/>
    <p1510:client id="{4D9CF053-842C-43F0-B826-09030D917880}" v="2573" dt="2022-01-11T17:32:04.296"/>
    <p1510:client id="{9EE497C4-89C3-4DF5-BC28-B28D4AA13AD3}" v="14" dt="2022-01-11T13:50:44.878"/>
    <p1510:client id="{A36C5653-C07F-4D92-9862-687071CC6B52}" v="1014" dt="2022-01-11T14:42:43.097"/>
    <p1510:client id="{FAEBF2DA-2440-E646-B537-AE2B5D66EFA7}" v="1588" dt="2022-01-11T15:33:16.961"/>
    <p1510:client id="{FD8D062C-ADB8-4AAE-A46B-344EC032370A}" v="868" dt="2022-01-11T17:02:52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7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óth Tibor Áron" userId="43d964f4-4b1a-4720-b05d-30e86813fcb2" providerId="ADAL" clId="{FAEBF2DA-2440-E646-B537-AE2B5D66EFA7}"/>
    <pc:docChg chg="undo custSel modSld">
      <pc:chgData name="Tóth Tibor Áron" userId="43d964f4-4b1a-4720-b05d-30e86813fcb2" providerId="ADAL" clId="{FAEBF2DA-2440-E646-B537-AE2B5D66EFA7}" dt="2022-01-11T15:18:58.919" v="837" actId="20577"/>
      <pc:docMkLst>
        <pc:docMk/>
      </pc:docMkLst>
      <pc:sldChg chg="modSp">
        <pc:chgData name="Tóth Tibor Áron" userId="43d964f4-4b1a-4720-b05d-30e86813fcb2" providerId="ADAL" clId="{FAEBF2DA-2440-E646-B537-AE2B5D66EFA7}" dt="2022-01-11T15:06:09.881" v="18" actId="1076"/>
        <pc:sldMkLst>
          <pc:docMk/>
          <pc:sldMk cId="1459396344" sldId="272"/>
        </pc:sldMkLst>
        <pc:spChg chg="mod">
          <ac:chgData name="Tóth Tibor Áron" userId="43d964f4-4b1a-4720-b05d-30e86813fcb2" providerId="ADAL" clId="{FAEBF2DA-2440-E646-B537-AE2B5D66EFA7}" dt="2022-01-11T15:06:09.881" v="18" actId="1076"/>
          <ac:spMkLst>
            <pc:docMk/>
            <pc:sldMk cId="1459396344" sldId="272"/>
            <ac:spMk id="4" creationId="{7C152C62-A823-4928-9525-7F7CCC78A029}"/>
          </ac:spMkLst>
        </pc:spChg>
      </pc:sldChg>
      <pc:sldChg chg="addSp delSp modSp">
        <pc:chgData name="Tóth Tibor Áron" userId="43d964f4-4b1a-4720-b05d-30e86813fcb2" providerId="ADAL" clId="{FAEBF2DA-2440-E646-B537-AE2B5D66EFA7}" dt="2022-01-11T15:18:58.919" v="837" actId="20577"/>
        <pc:sldMkLst>
          <pc:docMk/>
          <pc:sldMk cId="3636729201" sldId="274"/>
        </pc:sldMkLst>
        <pc:spChg chg="add del mod">
          <ac:chgData name="Tóth Tibor Áron" userId="43d964f4-4b1a-4720-b05d-30e86813fcb2" providerId="ADAL" clId="{FAEBF2DA-2440-E646-B537-AE2B5D66EFA7}" dt="2022-01-11T15:08:42.783" v="41" actId="20577"/>
          <ac:spMkLst>
            <pc:docMk/>
            <pc:sldMk cId="3636729201" sldId="274"/>
            <ac:spMk id="2" creationId="{DD812CC5-3F64-4837-AE94-66C400A325B0}"/>
          </ac:spMkLst>
        </pc:spChg>
        <pc:spChg chg="mod">
          <ac:chgData name="Tóth Tibor Áron" userId="43d964f4-4b1a-4720-b05d-30e86813fcb2" providerId="ADAL" clId="{FAEBF2DA-2440-E646-B537-AE2B5D66EFA7}" dt="2022-01-11T15:18:58.919" v="837" actId="20577"/>
          <ac:spMkLst>
            <pc:docMk/>
            <pc:sldMk cId="3636729201" sldId="274"/>
            <ac:spMk id="3" creationId="{150012D5-B732-49FA-8D2C-A5C52B3641FB}"/>
          </ac:spMkLst>
        </pc:spChg>
        <pc:spChg chg="add del mod">
          <ac:chgData name="Tóth Tibor Áron" userId="43d964f4-4b1a-4720-b05d-30e86813fcb2" providerId="ADAL" clId="{FAEBF2DA-2440-E646-B537-AE2B5D66EFA7}" dt="2022-01-11T15:07:40.766" v="24" actId="478"/>
          <ac:spMkLst>
            <pc:docMk/>
            <pc:sldMk cId="3636729201" sldId="274"/>
            <ac:spMk id="5" creationId="{0F77E3FC-0A6C-A94E-9735-8BF991EDE639}"/>
          </ac:spMkLst>
        </pc:spChg>
        <pc:spChg chg="add del mod">
          <ac:chgData name="Tóth Tibor Áron" userId="43d964f4-4b1a-4720-b05d-30e86813fcb2" providerId="ADAL" clId="{FAEBF2DA-2440-E646-B537-AE2B5D66EFA7}" dt="2022-01-11T15:08:16.667" v="30" actId="478"/>
          <ac:spMkLst>
            <pc:docMk/>
            <pc:sldMk cId="3636729201" sldId="274"/>
            <ac:spMk id="10" creationId="{7FE21429-A26B-8649-9D8F-7A87E41577AE}"/>
          </ac:spMkLst>
        </pc:spChg>
        <pc:picChg chg="add del mod">
          <ac:chgData name="Tóth Tibor Áron" userId="43d964f4-4b1a-4720-b05d-30e86813fcb2" providerId="ADAL" clId="{FAEBF2DA-2440-E646-B537-AE2B5D66EFA7}" dt="2022-01-11T15:07:40.714" v="23" actId="22"/>
          <ac:picMkLst>
            <pc:docMk/>
            <pc:sldMk cId="3636729201" sldId="274"/>
            <ac:picMk id="6" creationId="{DF02AAE6-50B6-C645-86DA-2DEA3BBD1709}"/>
          </ac:picMkLst>
        </pc:picChg>
        <pc:picChg chg="mod">
          <ac:chgData name="Tóth Tibor Áron" userId="43d964f4-4b1a-4720-b05d-30e86813fcb2" providerId="ADAL" clId="{FAEBF2DA-2440-E646-B537-AE2B5D66EFA7}" dt="2022-01-11T15:09:45.921" v="44" actId="1076"/>
          <ac:picMkLst>
            <pc:docMk/>
            <pc:sldMk cId="3636729201" sldId="274"/>
            <ac:picMk id="7" creationId="{3CD85834-55D9-470E-9834-623384F2476A}"/>
          </ac:picMkLst>
        </pc:picChg>
      </pc:sldChg>
    </pc:docChg>
  </pc:docChgLst>
  <pc:docChgLst>
    <pc:chgData name="Tóth Tibor Áron" userId="S::toth.ron32@edu.bme.hu::43d964f4-4b1a-4720-b05d-30e86813fcb2" providerId="AD" clId="Web-{13F10A67-677F-4C7F-8B6A-CF02E1A1FF64}"/>
    <pc:docChg chg="addSld delSld modSld">
      <pc:chgData name="Tóth Tibor Áron" userId="S::toth.ron32@edu.bme.hu::43d964f4-4b1a-4720-b05d-30e86813fcb2" providerId="AD" clId="Web-{13F10A67-677F-4C7F-8B6A-CF02E1A1FF64}" dt="2022-01-11T14:32:28.060" v="53" actId="1076"/>
      <pc:docMkLst>
        <pc:docMk/>
      </pc:docMkLst>
      <pc:sldChg chg="add replId">
        <pc:chgData name="Tóth Tibor Áron" userId="S::toth.ron32@edu.bme.hu::43d964f4-4b1a-4720-b05d-30e86813fcb2" providerId="AD" clId="Web-{13F10A67-677F-4C7F-8B6A-CF02E1A1FF64}" dt="2022-01-11T14:28:30.195" v="0"/>
        <pc:sldMkLst>
          <pc:docMk/>
          <pc:sldMk cId="3636729201" sldId="274"/>
        </pc:sldMkLst>
      </pc:sldChg>
      <pc:sldChg chg="addSp delSp modSp add del replId">
        <pc:chgData name="Tóth Tibor Áron" userId="S::toth.ron32@edu.bme.hu::43d964f4-4b1a-4720-b05d-30e86813fcb2" providerId="AD" clId="Web-{13F10A67-677F-4C7F-8B6A-CF02E1A1FF64}" dt="2022-01-11T14:32:07.794" v="49"/>
        <pc:sldMkLst>
          <pc:docMk/>
          <pc:sldMk cId="2234762792" sldId="275"/>
        </pc:sldMkLst>
        <pc:spChg chg="mod">
          <ac:chgData name="Tóth Tibor Áron" userId="S::toth.ron32@edu.bme.hu::43d964f4-4b1a-4720-b05d-30e86813fcb2" providerId="AD" clId="Web-{13F10A67-677F-4C7F-8B6A-CF02E1A1FF64}" dt="2022-01-11T14:30:49.104" v="45" actId="1076"/>
          <ac:spMkLst>
            <pc:docMk/>
            <pc:sldMk cId="2234762792" sldId="275"/>
            <ac:spMk id="2" creationId="{234119B2-0C58-4F55-860E-1775D9696900}"/>
          </ac:spMkLst>
        </pc:spChg>
        <pc:spChg chg="del mod">
          <ac:chgData name="Tóth Tibor Áron" userId="S::toth.ron32@edu.bme.hu::43d964f4-4b1a-4720-b05d-30e86813fcb2" providerId="AD" clId="Web-{13F10A67-677F-4C7F-8B6A-CF02E1A1FF64}" dt="2022-01-11T14:29:04.008" v="4"/>
          <ac:spMkLst>
            <pc:docMk/>
            <pc:sldMk cId="2234762792" sldId="275"/>
            <ac:spMk id="3" creationId="{42B20193-0DFC-46D9-A20E-522831C50CA8}"/>
          </ac:spMkLst>
        </pc:spChg>
        <pc:spChg chg="add del mod">
          <ac:chgData name="Tóth Tibor Áron" userId="S::toth.ron32@edu.bme.hu::43d964f4-4b1a-4720-b05d-30e86813fcb2" providerId="AD" clId="Web-{13F10A67-677F-4C7F-8B6A-CF02E1A1FF64}" dt="2022-01-11T14:30:35.307" v="39"/>
          <ac:spMkLst>
            <pc:docMk/>
            <pc:sldMk cId="2234762792" sldId="275"/>
            <ac:spMk id="6" creationId="{41F77C12-7429-4F16-B18C-24B14BEAE895}"/>
          </ac:spMkLst>
        </pc:spChg>
        <pc:spChg chg="add del">
          <ac:chgData name="Tóth Tibor Áron" userId="S::toth.ron32@edu.bme.hu::43d964f4-4b1a-4720-b05d-30e86813fcb2" providerId="AD" clId="Web-{13F10A67-677F-4C7F-8B6A-CF02E1A1FF64}" dt="2022-01-11T14:30:33.713" v="38"/>
          <ac:spMkLst>
            <pc:docMk/>
            <pc:sldMk cId="2234762792" sldId="275"/>
            <ac:spMk id="7" creationId="{E71EA286-E52E-4075-9C82-7F18A8E92A9C}"/>
          </ac:spMkLst>
        </pc:spChg>
        <pc:picChg chg="mod">
          <ac:chgData name="Tóth Tibor Áron" userId="S::toth.ron32@edu.bme.hu::43d964f4-4b1a-4720-b05d-30e86813fcb2" providerId="AD" clId="Web-{13F10A67-677F-4C7F-8B6A-CF02E1A1FF64}" dt="2022-01-11T14:31:28.715" v="47" actId="1076"/>
          <ac:picMkLst>
            <pc:docMk/>
            <pc:sldMk cId="2234762792" sldId="275"/>
            <ac:picMk id="4" creationId="{57ADDC15-4E2E-4B7D-BAD6-CF08E03E6883}"/>
          </ac:picMkLst>
        </pc:picChg>
      </pc:sldChg>
      <pc:sldChg chg="addSp modSp addAnim">
        <pc:chgData name="Tóth Tibor Áron" userId="S::toth.ron32@edu.bme.hu::43d964f4-4b1a-4720-b05d-30e86813fcb2" providerId="AD" clId="Web-{13F10A67-677F-4C7F-8B6A-CF02E1A1FF64}" dt="2022-01-11T14:32:28.060" v="53" actId="1076"/>
        <pc:sldMkLst>
          <pc:docMk/>
          <pc:sldMk cId="511051006" sldId="276"/>
        </pc:sldMkLst>
        <pc:spChg chg="mod">
          <ac:chgData name="Tóth Tibor Áron" userId="S::toth.ron32@edu.bme.hu::43d964f4-4b1a-4720-b05d-30e86813fcb2" providerId="AD" clId="Web-{13F10A67-677F-4C7F-8B6A-CF02E1A1FF64}" dt="2022-01-11T14:32:28.060" v="53" actId="1076"/>
          <ac:spMkLst>
            <pc:docMk/>
            <pc:sldMk cId="511051006" sldId="276"/>
            <ac:spMk id="3" creationId="{5E8DB702-2984-4D5E-90EB-D40F7A553734}"/>
          </ac:spMkLst>
        </pc:spChg>
        <pc:picChg chg="add">
          <ac:chgData name="Tóth Tibor Áron" userId="S::toth.ron32@edu.bme.hu::43d964f4-4b1a-4720-b05d-30e86813fcb2" providerId="AD" clId="Web-{13F10A67-677F-4C7F-8B6A-CF02E1A1FF64}" dt="2022-01-11T14:31:42.606" v="48"/>
          <ac:picMkLst>
            <pc:docMk/>
            <pc:sldMk cId="511051006" sldId="276"/>
            <ac:picMk id="2" creationId="{686BF789-27E3-4955-ADD8-98C4506C4E9A}"/>
          </ac:picMkLst>
        </pc:picChg>
      </pc:sldChg>
    </pc:docChg>
  </pc:docChgLst>
  <pc:docChgLst>
    <pc:chgData name="Vendégfelhasználó" userId="S::urn:spo:anon#0428ce32422a13e25bce0731238bf992095383fdcfb22bef953a1e7aa65aaa63::" providerId="AD" clId="Web-{9EE497C4-89C3-4DF5-BC28-B28D4AA13AD3}"/>
    <pc:docChg chg="modSld">
      <pc:chgData name="Vendégfelhasználó" userId="S::urn:spo:anon#0428ce32422a13e25bce0731238bf992095383fdcfb22bef953a1e7aa65aaa63::" providerId="AD" clId="Web-{9EE497C4-89C3-4DF5-BC28-B28D4AA13AD3}" dt="2022-01-11T13:50:44.878" v="13" actId="20577"/>
      <pc:docMkLst>
        <pc:docMk/>
      </pc:docMkLst>
      <pc:sldChg chg="modSp">
        <pc:chgData name="Vendégfelhasználó" userId="S::urn:spo:anon#0428ce32422a13e25bce0731238bf992095383fdcfb22bef953a1e7aa65aaa63::" providerId="AD" clId="Web-{9EE497C4-89C3-4DF5-BC28-B28D4AA13AD3}" dt="2022-01-11T13:50:44.878" v="13" actId="20577"/>
        <pc:sldMkLst>
          <pc:docMk/>
          <pc:sldMk cId="3857310067" sldId="266"/>
        </pc:sldMkLst>
        <pc:spChg chg="mod">
          <ac:chgData name="Vendégfelhasználó" userId="S::urn:spo:anon#0428ce32422a13e25bce0731238bf992095383fdcfb22bef953a1e7aa65aaa63::" providerId="AD" clId="Web-{9EE497C4-89C3-4DF5-BC28-B28D4AA13AD3}" dt="2022-01-11T13:50:44.878" v="13" actId="20577"/>
          <ac:spMkLst>
            <pc:docMk/>
            <pc:sldMk cId="3857310067" sldId="266"/>
            <ac:spMk id="3" creationId="{150012D5-B732-49FA-8D2C-A5C52B3641FB}"/>
          </ac:spMkLst>
        </pc:spChg>
      </pc:sldChg>
    </pc:docChg>
  </pc:docChgLst>
  <pc:docChgLst>
    <pc:chgData name="Tibor Áron" userId="43d964f4-4b1a-4720-b05d-30e86813fcb2" providerId="ADAL" clId="{2F9ADA31-6A5D-4E31-983E-0855341516B9}"/>
    <pc:docChg chg="undo redo custSel addSld delSld modSld">
      <pc:chgData name="Tibor Áron" userId="43d964f4-4b1a-4720-b05d-30e86813fcb2" providerId="ADAL" clId="{2F9ADA31-6A5D-4E31-983E-0855341516B9}" dt="2022-01-11T17:22:41.962" v="740" actId="1076"/>
      <pc:docMkLst>
        <pc:docMk/>
      </pc:docMkLst>
      <pc:sldChg chg="addSp delSp modSp mod modAnim">
        <pc:chgData name="Tibor Áron" userId="43d964f4-4b1a-4720-b05d-30e86813fcb2" providerId="ADAL" clId="{2F9ADA31-6A5D-4E31-983E-0855341516B9}" dt="2022-01-11T17:20:11.669" v="727"/>
        <pc:sldMkLst>
          <pc:docMk/>
          <pc:sldMk cId="3636729201" sldId="274"/>
        </pc:sldMkLst>
        <pc:spChg chg="del mod">
          <ac:chgData name="Tibor Áron" userId="43d964f4-4b1a-4720-b05d-30e86813fcb2" providerId="ADAL" clId="{2F9ADA31-6A5D-4E31-983E-0855341516B9}" dt="2022-01-11T16:41:04.608" v="16" actId="478"/>
          <ac:spMkLst>
            <pc:docMk/>
            <pc:sldMk cId="3636729201" sldId="274"/>
            <ac:spMk id="3" creationId="{150012D5-B732-49FA-8D2C-A5C52B3641FB}"/>
          </ac:spMkLst>
        </pc:spChg>
        <pc:spChg chg="add mod">
          <ac:chgData name="Tibor Áron" userId="43d964f4-4b1a-4720-b05d-30e86813fcb2" providerId="ADAL" clId="{2F9ADA31-6A5D-4E31-983E-0855341516B9}" dt="2022-01-11T16:43:18.568" v="75" actId="14100"/>
          <ac:spMkLst>
            <pc:docMk/>
            <pc:sldMk cId="3636729201" sldId="274"/>
            <ac:spMk id="6" creationId="{F0BF02B6-4913-4A7D-8719-3DB9312C8622}"/>
          </ac:spMkLst>
        </pc:spChg>
        <pc:spChg chg="add mod">
          <ac:chgData name="Tibor Áron" userId="43d964f4-4b1a-4720-b05d-30e86813fcb2" providerId="ADAL" clId="{2F9ADA31-6A5D-4E31-983E-0855341516B9}" dt="2022-01-11T17:09:55.809" v="585" actId="20577"/>
          <ac:spMkLst>
            <pc:docMk/>
            <pc:sldMk cId="3636729201" sldId="274"/>
            <ac:spMk id="8" creationId="{4D6EFDC1-E9AB-430A-987C-C99646D6F10F}"/>
          </ac:spMkLst>
        </pc:spChg>
        <pc:spChg chg="add mod">
          <ac:chgData name="Tibor Áron" userId="43d964f4-4b1a-4720-b05d-30e86813fcb2" providerId="ADAL" clId="{2F9ADA31-6A5D-4E31-983E-0855341516B9}" dt="2022-01-11T17:10:07.527" v="596" actId="14100"/>
          <ac:spMkLst>
            <pc:docMk/>
            <pc:sldMk cId="3636729201" sldId="274"/>
            <ac:spMk id="11" creationId="{C402467F-9D8D-4BB0-91AC-F3F01EE9D666}"/>
          </ac:spMkLst>
        </pc:spChg>
        <pc:graphicFrameChg chg="add del mod modGraphic">
          <ac:chgData name="Tibor Áron" userId="43d964f4-4b1a-4720-b05d-30e86813fcb2" providerId="ADAL" clId="{2F9ADA31-6A5D-4E31-983E-0855341516B9}" dt="2022-01-11T17:04:30.343" v="520" actId="20577"/>
          <ac:graphicFrameMkLst>
            <pc:docMk/>
            <pc:sldMk cId="3636729201" sldId="274"/>
            <ac:graphicFrameMk id="5" creationId="{CAE1986E-7EB4-4FBE-B7A3-29AABE0E744B}"/>
          </ac:graphicFrameMkLst>
        </pc:graphicFrameChg>
      </pc:sldChg>
      <pc:sldChg chg="modSp mod">
        <pc:chgData name="Tibor Áron" userId="43d964f4-4b1a-4720-b05d-30e86813fcb2" providerId="ADAL" clId="{2F9ADA31-6A5D-4E31-983E-0855341516B9}" dt="2022-01-11T17:10:29.507" v="600" actId="20577"/>
        <pc:sldMkLst>
          <pc:docMk/>
          <pc:sldMk cId="137981051" sldId="279"/>
        </pc:sldMkLst>
        <pc:spChg chg="mod">
          <ac:chgData name="Tibor Áron" userId="43d964f4-4b1a-4720-b05d-30e86813fcb2" providerId="ADAL" clId="{2F9ADA31-6A5D-4E31-983E-0855341516B9}" dt="2022-01-11T17:10:29.507" v="600" actId="20577"/>
          <ac:spMkLst>
            <pc:docMk/>
            <pc:sldMk cId="137981051" sldId="279"/>
            <ac:spMk id="3" creationId="{150012D5-B732-49FA-8D2C-A5C52B3641FB}"/>
          </ac:spMkLst>
        </pc:spChg>
      </pc:sldChg>
      <pc:sldChg chg="modSp mod modAnim">
        <pc:chgData name="Tibor Áron" userId="43d964f4-4b1a-4720-b05d-30e86813fcb2" providerId="ADAL" clId="{2F9ADA31-6A5D-4E31-983E-0855341516B9}" dt="2022-01-11T17:22:41.962" v="740" actId="1076"/>
        <pc:sldMkLst>
          <pc:docMk/>
          <pc:sldMk cId="4213136701" sldId="282"/>
        </pc:sldMkLst>
        <pc:spChg chg="mod">
          <ac:chgData name="Tibor Áron" userId="43d964f4-4b1a-4720-b05d-30e86813fcb2" providerId="ADAL" clId="{2F9ADA31-6A5D-4E31-983E-0855341516B9}" dt="2022-01-11T17:22:41.962" v="740" actId="1076"/>
          <ac:spMkLst>
            <pc:docMk/>
            <pc:sldMk cId="4213136701" sldId="282"/>
            <ac:spMk id="2" creationId="{DD812CC5-3F64-4837-AE94-66C400A325B0}"/>
          </ac:spMkLst>
        </pc:spChg>
        <pc:spChg chg="mod">
          <ac:chgData name="Tibor Áron" userId="43d964f4-4b1a-4720-b05d-30e86813fcb2" providerId="ADAL" clId="{2F9ADA31-6A5D-4E31-983E-0855341516B9}" dt="2022-01-11T17:22:24.330" v="735" actId="20577"/>
          <ac:spMkLst>
            <pc:docMk/>
            <pc:sldMk cId="4213136701" sldId="282"/>
            <ac:spMk id="3" creationId="{150012D5-B732-49FA-8D2C-A5C52B3641FB}"/>
          </ac:spMkLst>
        </pc:spChg>
        <pc:picChg chg="mod">
          <ac:chgData name="Tibor Áron" userId="43d964f4-4b1a-4720-b05d-30e86813fcb2" providerId="ADAL" clId="{2F9ADA31-6A5D-4E31-983E-0855341516B9}" dt="2022-01-11T17:22:38.412" v="739" actId="1076"/>
          <ac:picMkLst>
            <pc:docMk/>
            <pc:sldMk cId="4213136701" sldId="282"/>
            <ac:picMk id="7" creationId="{3CD85834-55D9-470E-9834-623384F2476A}"/>
          </ac:picMkLst>
        </pc:picChg>
      </pc:sldChg>
      <pc:sldChg chg="addSp delSp modSp new del mod delAnim modAnim">
        <pc:chgData name="Tibor Áron" userId="43d964f4-4b1a-4720-b05d-30e86813fcb2" providerId="ADAL" clId="{2F9ADA31-6A5D-4E31-983E-0855341516B9}" dt="2022-01-11T17:21:57.672" v="728" actId="47"/>
        <pc:sldMkLst>
          <pc:docMk/>
          <pc:sldMk cId="2968334974" sldId="283"/>
        </pc:sldMkLst>
        <pc:spChg chg="del">
          <ac:chgData name="Tibor Áron" userId="43d964f4-4b1a-4720-b05d-30e86813fcb2" providerId="ADAL" clId="{2F9ADA31-6A5D-4E31-983E-0855341516B9}" dt="2022-01-11T17:14:00.723" v="602"/>
          <ac:spMkLst>
            <pc:docMk/>
            <pc:sldMk cId="2968334974" sldId="283"/>
            <ac:spMk id="3" creationId="{462FE13B-615E-46AC-B457-53C50B7DAF58}"/>
          </ac:spMkLst>
        </pc:spChg>
        <pc:spChg chg="add mod">
          <ac:chgData name="Tibor Áron" userId="43d964f4-4b1a-4720-b05d-30e86813fcb2" providerId="ADAL" clId="{2F9ADA31-6A5D-4E31-983E-0855341516B9}" dt="2022-01-11T17:17:04.393" v="612" actId="21"/>
          <ac:spMkLst>
            <pc:docMk/>
            <pc:sldMk cId="2968334974" sldId="283"/>
            <ac:spMk id="6" creationId="{21DD8D73-3BCD-4BA7-8D4F-478972667002}"/>
          </ac:spMkLst>
        </pc:spChg>
        <pc:picChg chg="add del mod">
          <ac:chgData name="Tibor Áron" userId="43d964f4-4b1a-4720-b05d-30e86813fcb2" providerId="ADAL" clId="{2F9ADA31-6A5D-4E31-983E-0855341516B9}" dt="2022-01-11T17:17:04.393" v="612" actId="21"/>
          <ac:picMkLst>
            <pc:docMk/>
            <pc:sldMk cId="2968334974" sldId="283"/>
            <ac:picMk id="4" creationId="{60B27473-F7A0-45DC-BA46-B0766D2932A0}"/>
          </ac:picMkLst>
        </pc:picChg>
      </pc:sldChg>
      <pc:sldChg chg="addSp delSp modSp add mod addAnim delAnim modAnim">
        <pc:chgData name="Tibor Áron" userId="43d964f4-4b1a-4720-b05d-30e86813fcb2" providerId="ADAL" clId="{2F9ADA31-6A5D-4E31-983E-0855341516B9}" dt="2022-01-11T17:19:05.861" v="724" actId="1076"/>
        <pc:sldMkLst>
          <pc:docMk/>
          <pc:sldMk cId="4043823155" sldId="284"/>
        </pc:sldMkLst>
        <pc:spChg chg="del mod">
          <ac:chgData name="Tibor Áron" userId="43d964f4-4b1a-4720-b05d-30e86813fcb2" providerId="ADAL" clId="{2F9ADA31-6A5D-4E31-983E-0855341516B9}" dt="2022-01-11T17:17:37.667" v="623" actId="478"/>
          <ac:spMkLst>
            <pc:docMk/>
            <pc:sldMk cId="4043823155" sldId="284"/>
            <ac:spMk id="2" creationId="{DD812CC5-3F64-4837-AE94-66C400A325B0}"/>
          </ac:spMkLst>
        </pc:spChg>
        <pc:spChg chg="add del mod">
          <ac:chgData name="Tibor Áron" userId="43d964f4-4b1a-4720-b05d-30e86813fcb2" providerId="ADAL" clId="{2F9ADA31-6A5D-4E31-983E-0855341516B9}" dt="2022-01-11T17:17:47.089" v="627" actId="478"/>
          <ac:spMkLst>
            <pc:docMk/>
            <pc:sldMk cId="4043823155" sldId="284"/>
            <ac:spMk id="4" creationId="{F8E11654-A9F2-49EE-9DB0-3EC8846F4199}"/>
          </ac:spMkLst>
        </pc:spChg>
        <pc:spChg chg="del mod">
          <ac:chgData name="Tibor Áron" userId="43d964f4-4b1a-4720-b05d-30e86813fcb2" providerId="ADAL" clId="{2F9ADA31-6A5D-4E31-983E-0855341516B9}" dt="2022-01-11T17:17:32.922" v="622" actId="478"/>
          <ac:spMkLst>
            <pc:docMk/>
            <pc:sldMk cId="4043823155" sldId="284"/>
            <ac:spMk id="6" creationId="{F0BF02B6-4913-4A7D-8719-3DB9312C8622}"/>
          </ac:spMkLst>
        </pc:spChg>
        <pc:spChg chg="del">
          <ac:chgData name="Tibor Áron" userId="43d964f4-4b1a-4720-b05d-30e86813fcb2" providerId="ADAL" clId="{2F9ADA31-6A5D-4E31-983E-0855341516B9}" dt="2022-01-11T17:17:45.612" v="626" actId="478"/>
          <ac:spMkLst>
            <pc:docMk/>
            <pc:sldMk cId="4043823155" sldId="284"/>
            <ac:spMk id="8" creationId="{4D6EFDC1-E9AB-430A-987C-C99646D6F10F}"/>
          </ac:spMkLst>
        </pc:spChg>
        <pc:spChg chg="del mod">
          <ac:chgData name="Tibor Áron" userId="43d964f4-4b1a-4720-b05d-30e86813fcb2" providerId="ADAL" clId="{2F9ADA31-6A5D-4E31-983E-0855341516B9}" dt="2022-01-11T17:17:40.720" v="625" actId="478"/>
          <ac:spMkLst>
            <pc:docMk/>
            <pc:sldMk cId="4043823155" sldId="284"/>
            <ac:spMk id="11" creationId="{C402467F-9D8D-4BB0-91AC-F3F01EE9D666}"/>
          </ac:spMkLst>
        </pc:spChg>
        <pc:spChg chg="add del">
          <ac:chgData name="Tibor Áron" userId="43d964f4-4b1a-4720-b05d-30e86813fcb2" providerId="ADAL" clId="{2F9ADA31-6A5D-4E31-983E-0855341516B9}" dt="2022-01-11T17:18:07.307" v="633" actId="22"/>
          <ac:spMkLst>
            <pc:docMk/>
            <pc:sldMk cId="4043823155" sldId="284"/>
            <ac:spMk id="13" creationId="{9A247D40-0B97-4CB9-98B7-716AFB3B4977}"/>
          </ac:spMkLst>
        </pc:spChg>
        <pc:spChg chg="add del mod">
          <ac:chgData name="Tibor Áron" userId="43d964f4-4b1a-4720-b05d-30e86813fcb2" providerId="ADAL" clId="{2F9ADA31-6A5D-4E31-983E-0855341516B9}" dt="2022-01-11T17:18:35.958" v="690" actId="47"/>
          <ac:spMkLst>
            <pc:docMk/>
            <pc:sldMk cId="4043823155" sldId="284"/>
            <ac:spMk id="14" creationId="{8A60063A-55B9-443F-B763-E5FAEAB2B3B1}"/>
          </ac:spMkLst>
        </pc:spChg>
        <pc:spChg chg="add mod">
          <ac:chgData name="Tibor Áron" userId="43d964f4-4b1a-4720-b05d-30e86813fcb2" providerId="ADAL" clId="{2F9ADA31-6A5D-4E31-983E-0855341516B9}" dt="2022-01-11T17:19:05.861" v="724" actId="1076"/>
          <ac:spMkLst>
            <pc:docMk/>
            <pc:sldMk cId="4043823155" sldId="284"/>
            <ac:spMk id="15" creationId="{99FDDEDE-0401-4ACC-930B-DFC1BA4FE89E}"/>
          </ac:spMkLst>
        </pc:spChg>
        <pc:graphicFrameChg chg="del">
          <ac:chgData name="Tibor Áron" userId="43d964f4-4b1a-4720-b05d-30e86813fcb2" providerId="ADAL" clId="{2F9ADA31-6A5D-4E31-983E-0855341516B9}" dt="2022-01-11T17:17:06.593" v="613" actId="478"/>
          <ac:graphicFrameMkLst>
            <pc:docMk/>
            <pc:sldMk cId="4043823155" sldId="284"/>
            <ac:graphicFrameMk id="5" creationId="{CAE1986E-7EB4-4FBE-B7A3-29AABE0E744B}"/>
          </ac:graphicFrameMkLst>
        </pc:graphicFrameChg>
        <pc:picChg chg="add del mod">
          <ac:chgData name="Tibor Áron" userId="43d964f4-4b1a-4720-b05d-30e86813fcb2" providerId="ADAL" clId="{2F9ADA31-6A5D-4E31-983E-0855341516B9}" dt="2022-01-11T17:17:30.109" v="621" actId="1076"/>
          <ac:picMkLst>
            <pc:docMk/>
            <pc:sldMk cId="4043823155" sldId="284"/>
            <ac:picMk id="7" creationId="{3CD85834-55D9-470E-9834-623384F2476A}"/>
          </ac:picMkLst>
        </pc:picChg>
        <pc:picChg chg="add mod">
          <ac:chgData name="Tibor Áron" userId="43d964f4-4b1a-4720-b05d-30e86813fcb2" providerId="ADAL" clId="{2F9ADA31-6A5D-4E31-983E-0855341516B9}" dt="2022-01-11T17:17:54.498" v="631" actId="1076"/>
          <ac:picMkLst>
            <pc:docMk/>
            <pc:sldMk cId="4043823155" sldId="284"/>
            <ac:picMk id="12" creationId="{FE5C1965-0A3B-4620-B9EE-25FAE836E117}"/>
          </ac:picMkLst>
        </pc:picChg>
      </pc:sldChg>
    </pc:docChg>
  </pc:docChgLst>
  <pc:docChgLst>
    <pc:chgData name="Holló Áron" userId="S::holloaron7@edu.bme.hu::fe07ad43-68ea-4164-8314-0bd388433d3c" providerId="AD" clId="Web-{A36C5653-C07F-4D92-9862-687071CC6B52}"/>
    <pc:docChg chg="addSld modSld sldOrd">
      <pc:chgData name="Holló Áron" userId="S::holloaron7@edu.bme.hu::fe07ad43-68ea-4164-8314-0bd388433d3c" providerId="AD" clId="Web-{A36C5653-C07F-4D92-9862-687071CC6B52}" dt="2022-01-11T14:42:43.097" v="1003" actId="20577"/>
      <pc:docMkLst>
        <pc:docMk/>
      </pc:docMkLst>
      <pc:sldChg chg="modSp">
        <pc:chgData name="Holló Áron" userId="S::holloaron7@edu.bme.hu::fe07ad43-68ea-4164-8314-0bd388433d3c" providerId="AD" clId="Web-{A36C5653-C07F-4D92-9862-687071CC6B52}" dt="2022-01-11T14:37:39.311" v="999" actId="20577"/>
        <pc:sldMkLst>
          <pc:docMk/>
          <pc:sldMk cId="3857310067" sldId="266"/>
        </pc:sldMkLst>
        <pc:spChg chg="mod">
          <ac:chgData name="Holló Áron" userId="S::holloaron7@edu.bme.hu::fe07ad43-68ea-4164-8314-0bd388433d3c" providerId="AD" clId="Web-{A36C5653-C07F-4D92-9862-687071CC6B52}" dt="2022-01-11T14:37:30.905" v="991" actId="20577"/>
          <ac:spMkLst>
            <pc:docMk/>
            <pc:sldMk cId="3857310067" sldId="266"/>
            <ac:spMk id="2" creationId="{DD812CC5-3F64-4837-AE94-66C400A325B0}"/>
          </ac:spMkLst>
        </pc:spChg>
        <pc:spChg chg="mod">
          <ac:chgData name="Holló Áron" userId="S::holloaron7@edu.bme.hu::fe07ad43-68ea-4164-8314-0bd388433d3c" providerId="AD" clId="Web-{A36C5653-C07F-4D92-9862-687071CC6B52}" dt="2022-01-11T14:37:39.311" v="999" actId="20577"/>
          <ac:spMkLst>
            <pc:docMk/>
            <pc:sldMk cId="3857310067" sldId="266"/>
            <ac:spMk id="3" creationId="{150012D5-B732-49FA-8D2C-A5C52B3641FB}"/>
          </ac:spMkLst>
        </pc:spChg>
      </pc:sldChg>
      <pc:sldChg chg="modSp">
        <pc:chgData name="Holló Áron" userId="S::holloaron7@edu.bme.hu::fe07ad43-68ea-4164-8314-0bd388433d3c" providerId="AD" clId="Web-{A36C5653-C07F-4D92-9862-687071CC6B52}" dt="2022-01-11T14:42:43.097" v="1003" actId="20577"/>
        <pc:sldMkLst>
          <pc:docMk/>
          <pc:sldMk cId="771588527" sldId="270"/>
        </pc:sldMkLst>
        <pc:spChg chg="mod">
          <ac:chgData name="Holló Áron" userId="S::holloaron7@edu.bme.hu::fe07ad43-68ea-4164-8314-0bd388433d3c" providerId="AD" clId="Web-{A36C5653-C07F-4D92-9862-687071CC6B52}" dt="2022-01-11T14:10:21.297" v="73" actId="20577"/>
          <ac:spMkLst>
            <pc:docMk/>
            <pc:sldMk cId="771588527" sldId="270"/>
            <ac:spMk id="2" creationId="{84F4020B-BD58-413B-9283-2C8C1ABABAAE}"/>
          </ac:spMkLst>
        </pc:spChg>
        <pc:spChg chg="mod">
          <ac:chgData name="Holló Áron" userId="S::holloaron7@edu.bme.hu::fe07ad43-68ea-4164-8314-0bd388433d3c" providerId="AD" clId="Web-{A36C5653-C07F-4D92-9862-687071CC6B52}" dt="2022-01-11T14:42:43.097" v="1003" actId="20577"/>
          <ac:spMkLst>
            <pc:docMk/>
            <pc:sldMk cId="771588527" sldId="270"/>
            <ac:spMk id="3" creationId="{83D048AD-5F12-4F20-8B94-DCE98507F94A}"/>
          </ac:spMkLst>
        </pc:spChg>
      </pc:sldChg>
      <pc:sldChg chg="addSp delSp modSp add ord replId">
        <pc:chgData name="Holló Áron" userId="S::holloaron7@edu.bme.hu::fe07ad43-68ea-4164-8314-0bd388433d3c" providerId="AD" clId="Web-{A36C5653-C07F-4D92-9862-687071CC6B52}" dt="2022-01-11T14:29:07.512" v="712" actId="14100"/>
        <pc:sldMkLst>
          <pc:docMk/>
          <pc:sldMk cId="114588992" sldId="271"/>
        </pc:sldMkLst>
        <pc:spChg chg="mod">
          <ac:chgData name="Holló Áron" userId="S::holloaron7@edu.bme.hu::fe07ad43-68ea-4164-8314-0bd388433d3c" providerId="AD" clId="Web-{A36C5653-C07F-4D92-9862-687071CC6B52}" dt="2022-01-11T14:26:53.863" v="632" actId="20577"/>
          <ac:spMkLst>
            <pc:docMk/>
            <pc:sldMk cId="114588992" sldId="271"/>
            <ac:spMk id="2" creationId="{DD812CC5-3F64-4837-AE94-66C400A325B0}"/>
          </ac:spMkLst>
        </pc:spChg>
        <pc:spChg chg="del mod">
          <ac:chgData name="Holló Áron" userId="S::holloaron7@edu.bme.hu::fe07ad43-68ea-4164-8314-0bd388433d3c" providerId="AD" clId="Web-{A36C5653-C07F-4D92-9862-687071CC6B52}" dt="2022-01-11T14:15:36.990" v="290"/>
          <ac:spMkLst>
            <pc:docMk/>
            <pc:sldMk cId="114588992" sldId="271"/>
            <ac:spMk id="3" creationId="{150012D5-B732-49FA-8D2C-A5C52B3641FB}"/>
          </ac:spMkLst>
        </pc:spChg>
        <pc:spChg chg="add del mod">
          <ac:chgData name="Holló Áron" userId="S::holloaron7@edu.bme.hu::fe07ad43-68ea-4164-8314-0bd388433d3c" providerId="AD" clId="Web-{A36C5653-C07F-4D92-9862-687071CC6B52}" dt="2022-01-11T14:15:45.069" v="293"/>
          <ac:spMkLst>
            <pc:docMk/>
            <pc:sldMk cId="114588992" sldId="271"/>
            <ac:spMk id="5" creationId="{6C5341EE-F4E6-4F33-9D76-5FF99D3349DF}"/>
          </ac:spMkLst>
        </pc:spChg>
        <pc:spChg chg="add mod">
          <ac:chgData name="Holló Áron" userId="S::holloaron7@edu.bme.hu::fe07ad43-68ea-4164-8314-0bd388433d3c" providerId="AD" clId="Web-{A36C5653-C07F-4D92-9862-687071CC6B52}" dt="2022-01-11T14:15:51.382" v="295" actId="20577"/>
          <ac:spMkLst>
            <pc:docMk/>
            <pc:sldMk cId="114588992" sldId="271"/>
            <ac:spMk id="6" creationId="{2D49F6A3-6F80-4018-88C0-1EE5B105535A}"/>
          </ac:spMkLst>
        </pc:spChg>
        <pc:spChg chg="add mod">
          <ac:chgData name="Holló Áron" userId="S::holloaron7@edu.bme.hu::fe07ad43-68ea-4164-8314-0bd388433d3c" providerId="AD" clId="Web-{A36C5653-C07F-4D92-9862-687071CC6B52}" dt="2022-01-11T14:29:07.512" v="712" actId="14100"/>
          <ac:spMkLst>
            <pc:docMk/>
            <pc:sldMk cId="114588992" sldId="271"/>
            <ac:spMk id="9" creationId="{E488A8A0-7BC5-4964-8AB9-320520677147}"/>
          </ac:spMkLst>
        </pc:spChg>
        <pc:picChg chg="add mod">
          <ac:chgData name="Holló Áron" userId="S::holloaron7@edu.bme.hu::fe07ad43-68ea-4164-8314-0bd388433d3c" providerId="AD" clId="Web-{A36C5653-C07F-4D92-9862-687071CC6B52}" dt="2022-01-11T14:22:39.440" v="492" actId="1076"/>
          <ac:picMkLst>
            <pc:docMk/>
            <pc:sldMk cId="114588992" sldId="271"/>
            <ac:picMk id="11" creationId="{6CBC0FB3-13BD-4459-A76F-8E454FA1D712}"/>
          </ac:picMkLst>
        </pc:picChg>
      </pc:sldChg>
      <pc:sldChg chg="addSp delSp modSp add replId">
        <pc:chgData name="Holló Áron" userId="S::holloaron7@edu.bme.hu::fe07ad43-68ea-4164-8314-0bd388433d3c" providerId="AD" clId="Web-{A36C5653-C07F-4D92-9862-687071CC6B52}" dt="2022-01-11T14:36:51.496" v="990" actId="1076"/>
        <pc:sldMkLst>
          <pc:docMk/>
          <pc:sldMk cId="1459396344" sldId="272"/>
        </pc:sldMkLst>
        <pc:spChg chg="del mod">
          <ac:chgData name="Holló Áron" userId="S::holloaron7@edu.bme.hu::fe07ad43-68ea-4164-8314-0bd388433d3c" providerId="AD" clId="Web-{A36C5653-C07F-4D92-9862-687071CC6B52}" dt="2022-01-11T14:27:14.114" v="636"/>
          <ac:spMkLst>
            <pc:docMk/>
            <pc:sldMk cId="1459396344" sldId="272"/>
            <ac:spMk id="2" creationId="{DD812CC5-3F64-4837-AE94-66C400A325B0}"/>
          </ac:spMkLst>
        </pc:spChg>
        <pc:spChg chg="mod">
          <ac:chgData name="Holló Áron" userId="S::holloaron7@edu.bme.hu::fe07ad43-68ea-4164-8314-0bd388433d3c" providerId="AD" clId="Web-{A36C5653-C07F-4D92-9862-687071CC6B52}" dt="2022-01-11T14:36:51.496" v="990" actId="1076"/>
          <ac:spMkLst>
            <pc:docMk/>
            <pc:sldMk cId="1459396344" sldId="272"/>
            <ac:spMk id="3" creationId="{150012D5-B732-49FA-8D2C-A5C52B3641FB}"/>
          </ac:spMkLst>
        </pc:spChg>
        <pc:spChg chg="add mod">
          <ac:chgData name="Holló Áron" userId="S::holloaron7@edu.bme.hu::fe07ad43-68ea-4164-8314-0bd388433d3c" providerId="AD" clId="Web-{A36C5653-C07F-4D92-9862-687071CC6B52}" dt="2022-01-11T14:26:37.143" v="620" actId="14100"/>
          <ac:spMkLst>
            <pc:docMk/>
            <pc:sldMk cId="1459396344" sldId="272"/>
            <ac:spMk id="4" creationId="{7C152C62-A823-4928-9525-7F7CCC78A029}"/>
          </ac:spMkLst>
        </pc:spChg>
        <pc:spChg chg="add del mod">
          <ac:chgData name="Holló Áron" userId="S::holloaron7@edu.bme.hu::fe07ad43-68ea-4164-8314-0bd388433d3c" providerId="AD" clId="Web-{A36C5653-C07F-4D92-9862-687071CC6B52}" dt="2022-01-11T14:27:20.677" v="640"/>
          <ac:spMkLst>
            <pc:docMk/>
            <pc:sldMk cId="1459396344" sldId="272"/>
            <ac:spMk id="5" creationId="{A243A605-EB7E-4494-83E1-DA468E09C649}"/>
          </ac:spMkLst>
        </pc:spChg>
      </pc:sldChg>
      <pc:sldChg chg="addSp delSp modSp add replId addAnim delAnim">
        <pc:chgData name="Holló Áron" userId="S::holloaron7@edu.bme.hu::fe07ad43-68ea-4164-8314-0bd388433d3c" providerId="AD" clId="Web-{A36C5653-C07F-4D92-9862-687071CC6B52}" dt="2022-01-11T14:32:06.477" v="777" actId="1076"/>
        <pc:sldMkLst>
          <pc:docMk/>
          <pc:sldMk cId="511051006" sldId="276"/>
        </pc:sldMkLst>
        <pc:spChg chg="del">
          <ac:chgData name="Holló Áron" userId="S::holloaron7@edu.bme.hu::fe07ad43-68ea-4164-8314-0bd388433d3c" providerId="AD" clId="Web-{A36C5653-C07F-4D92-9862-687071CC6B52}" dt="2022-01-11T14:31:31.944" v="768"/>
          <ac:spMkLst>
            <pc:docMk/>
            <pc:sldMk cId="511051006" sldId="276"/>
            <ac:spMk id="2" creationId="{DD812CC5-3F64-4837-AE94-66C400A325B0}"/>
          </ac:spMkLst>
        </pc:spChg>
        <pc:spChg chg="del mod">
          <ac:chgData name="Holló Áron" userId="S::holloaron7@edu.bme.hu::fe07ad43-68ea-4164-8314-0bd388433d3c" providerId="AD" clId="Web-{A36C5653-C07F-4D92-9862-687071CC6B52}" dt="2022-01-11T14:31:30.428" v="767"/>
          <ac:spMkLst>
            <pc:docMk/>
            <pc:sldMk cId="511051006" sldId="276"/>
            <ac:spMk id="3" creationId="{150012D5-B732-49FA-8D2C-A5C52B3641FB}"/>
          </ac:spMkLst>
        </pc:spChg>
        <pc:spChg chg="add mod">
          <ac:chgData name="Holló Áron" userId="S::holloaron7@edu.bme.hu::fe07ad43-68ea-4164-8314-0bd388433d3c" providerId="AD" clId="Web-{A36C5653-C07F-4D92-9862-687071CC6B52}" dt="2022-01-11T14:32:06.477" v="777" actId="1076"/>
          <ac:spMkLst>
            <pc:docMk/>
            <pc:sldMk cId="511051006" sldId="276"/>
            <ac:spMk id="3" creationId="{5E8DB702-2984-4D5E-90EB-D40F7A553734}"/>
          </ac:spMkLst>
        </pc:spChg>
        <pc:spChg chg="add del mod">
          <ac:chgData name="Holló Áron" userId="S::holloaron7@edu.bme.hu::fe07ad43-68ea-4164-8314-0bd388433d3c" providerId="AD" clId="Web-{A36C5653-C07F-4D92-9862-687071CC6B52}" dt="2022-01-11T14:31:34.053" v="770"/>
          <ac:spMkLst>
            <pc:docMk/>
            <pc:sldMk cId="511051006" sldId="276"/>
            <ac:spMk id="5" creationId="{3BCF7A96-82C8-41DD-ACFE-DE41D353EB9E}"/>
          </ac:spMkLst>
        </pc:spChg>
        <pc:spChg chg="add del mod">
          <ac:chgData name="Holló Áron" userId="S::holloaron7@edu.bme.hu::fe07ad43-68ea-4164-8314-0bd388433d3c" providerId="AD" clId="Web-{A36C5653-C07F-4D92-9862-687071CC6B52}" dt="2022-01-11T14:31:33.131" v="769"/>
          <ac:spMkLst>
            <pc:docMk/>
            <pc:sldMk cId="511051006" sldId="276"/>
            <ac:spMk id="8" creationId="{F17F82C7-E4E4-4563-982A-30CAE714A3B4}"/>
          </ac:spMkLst>
        </pc:spChg>
        <pc:picChg chg="del">
          <ac:chgData name="Holló Áron" userId="S::holloaron7@edu.bme.hu::fe07ad43-68ea-4164-8314-0bd388433d3c" providerId="AD" clId="Web-{A36C5653-C07F-4D92-9862-687071CC6B52}" dt="2022-01-11T14:31:46.757" v="773"/>
          <ac:picMkLst>
            <pc:docMk/>
            <pc:sldMk cId="511051006" sldId="276"/>
            <ac:picMk id="2" creationId="{686BF789-27E3-4955-ADD8-98C4506C4E9A}"/>
          </ac:picMkLst>
        </pc:picChg>
        <pc:picChg chg="del">
          <ac:chgData name="Holló Áron" userId="S::holloaron7@edu.bme.hu::fe07ad43-68ea-4164-8314-0bd388433d3c" providerId="AD" clId="Web-{A36C5653-C07F-4D92-9862-687071CC6B52}" dt="2022-01-11T14:31:27.928" v="764"/>
          <ac:picMkLst>
            <pc:docMk/>
            <pc:sldMk cId="511051006" sldId="276"/>
            <ac:picMk id="7" creationId="{3CD85834-55D9-470E-9834-623384F2476A}"/>
          </ac:picMkLst>
        </pc:picChg>
        <pc:picChg chg="add mod">
          <ac:chgData name="Holló Áron" userId="S::holloaron7@edu.bme.hu::fe07ad43-68ea-4164-8314-0bd388433d3c" providerId="AD" clId="Web-{A36C5653-C07F-4D92-9862-687071CC6B52}" dt="2022-01-11T14:31:41.944" v="772" actId="1076"/>
          <ac:picMkLst>
            <pc:docMk/>
            <pc:sldMk cId="511051006" sldId="276"/>
            <ac:picMk id="9" creationId="{98D9C3DD-0A93-4048-8AC1-264C9A07B3A1}"/>
          </ac:picMkLst>
        </pc:picChg>
      </pc:sldChg>
    </pc:docChg>
  </pc:docChgLst>
  <pc:docChgLst>
    <pc:chgData name="Holló Áron" userId="fe07ad43-68ea-4164-8314-0bd388433d3c" providerId="ADAL" clId="{FD8D062C-ADB8-4AAE-A46B-344EC032370A}"/>
    <pc:docChg chg="undo custSel addSld delSld modSld">
      <pc:chgData name="Holló Áron" userId="fe07ad43-68ea-4164-8314-0bd388433d3c" providerId="ADAL" clId="{FD8D062C-ADB8-4AAE-A46B-344EC032370A}" dt="2022-01-11T17:02:52.148" v="624" actId="20577"/>
      <pc:docMkLst>
        <pc:docMk/>
      </pc:docMkLst>
      <pc:sldChg chg="modSp mod modShow">
        <pc:chgData name="Holló Áron" userId="fe07ad43-68ea-4164-8314-0bd388433d3c" providerId="ADAL" clId="{FD8D062C-ADB8-4AAE-A46B-344EC032370A}" dt="2022-01-11T16:01:47.894" v="579" actId="729"/>
        <pc:sldMkLst>
          <pc:docMk/>
          <pc:sldMk cId="3857310067" sldId="266"/>
        </pc:sldMkLst>
        <pc:spChg chg="mod">
          <ac:chgData name="Holló Áron" userId="fe07ad43-68ea-4164-8314-0bd388433d3c" providerId="ADAL" clId="{FD8D062C-ADB8-4AAE-A46B-344EC032370A}" dt="2022-01-11T16:00:48.166" v="577" actId="20577"/>
          <ac:spMkLst>
            <pc:docMk/>
            <pc:sldMk cId="3857310067" sldId="266"/>
            <ac:spMk id="3" creationId="{150012D5-B732-49FA-8D2C-A5C52B3641FB}"/>
          </ac:spMkLst>
        </pc:spChg>
        <pc:picChg chg="mod">
          <ac:chgData name="Holló Áron" userId="fe07ad43-68ea-4164-8314-0bd388433d3c" providerId="ADAL" clId="{FD8D062C-ADB8-4AAE-A46B-344EC032370A}" dt="2022-01-11T16:00:55.231" v="578" actId="1076"/>
          <ac:picMkLst>
            <pc:docMk/>
            <pc:sldMk cId="3857310067" sldId="266"/>
            <ac:picMk id="7" creationId="{3CD85834-55D9-470E-9834-623384F2476A}"/>
          </ac:picMkLst>
        </pc:picChg>
      </pc:sldChg>
      <pc:sldChg chg="modNotesTx">
        <pc:chgData name="Holló Áron" userId="fe07ad43-68ea-4164-8314-0bd388433d3c" providerId="ADAL" clId="{FD8D062C-ADB8-4AAE-A46B-344EC032370A}" dt="2022-01-11T17:02:46.534" v="622" actId="20577"/>
        <pc:sldMkLst>
          <pc:docMk/>
          <pc:sldMk cId="771588527" sldId="270"/>
        </pc:sldMkLst>
      </pc:sldChg>
      <pc:sldChg chg="modNotesTx">
        <pc:chgData name="Holló Áron" userId="fe07ad43-68ea-4164-8314-0bd388433d3c" providerId="ADAL" clId="{FD8D062C-ADB8-4AAE-A46B-344EC032370A}" dt="2022-01-11T17:02:49.024" v="623" actId="20577"/>
        <pc:sldMkLst>
          <pc:docMk/>
          <pc:sldMk cId="114588992" sldId="271"/>
        </pc:sldMkLst>
      </pc:sldChg>
      <pc:sldChg chg="modNotesTx">
        <pc:chgData name="Holló Áron" userId="fe07ad43-68ea-4164-8314-0bd388433d3c" providerId="ADAL" clId="{FD8D062C-ADB8-4AAE-A46B-344EC032370A}" dt="2022-01-11T17:02:52.148" v="624" actId="20577"/>
        <pc:sldMkLst>
          <pc:docMk/>
          <pc:sldMk cId="1459396344" sldId="272"/>
        </pc:sldMkLst>
      </pc:sldChg>
      <pc:sldChg chg="addSp delSp modSp mod">
        <pc:chgData name="Holló Áron" userId="fe07ad43-68ea-4164-8314-0bd388433d3c" providerId="ADAL" clId="{FD8D062C-ADB8-4AAE-A46B-344EC032370A}" dt="2022-01-11T15:25:30.532" v="223" actId="1076"/>
        <pc:sldMkLst>
          <pc:docMk/>
          <pc:sldMk cId="2073905883" sldId="273"/>
        </pc:sldMkLst>
        <pc:spChg chg="add mod">
          <ac:chgData name="Holló Áron" userId="fe07ad43-68ea-4164-8314-0bd388433d3c" providerId="ADAL" clId="{FD8D062C-ADB8-4AAE-A46B-344EC032370A}" dt="2022-01-11T15:25:30.532" v="223" actId="1076"/>
          <ac:spMkLst>
            <pc:docMk/>
            <pc:sldMk cId="2073905883" sldId="273"/>
            <ac:spMk id="2" creationId="{87DBFC06-CB96-4BC3-AB1D-9DE41A808A65}"/>
          </ac:spMkLst>
        </pc:spChg>
        <pc:graphicFrameChg chg="add del mod">
          <ac:chgData name="Holló Áron" userId="fe07ad43-68ea-4164-8314-0bd388433d3c" providerId="ADAL" clId="{FD8D062C-ADB8-4AAE-A46B-344EC032370A}" dt="2022-01-11T15:08:48.910" v="5" actId="478"/>
          <ac:graphicFrameMkLst>
            <pc:docMk/>
            <pc:sldMk cId="2073905883" sldId="273"/>
            <ac:graphicFrameMk id="5" creationId="{B8D92076-FB46-481B-A2B7-B996050CAD87}"/>
          </ac:graphicFrameMkLst>
        </pc:graphicFrameChg>
        <pc:graphicFrameChg chg="add mod modGraphic">
          <ac:chgData name="Holló Áron" userId="fe07ad43-68ea-4164-8314-0bd388433d3c" providerId="ADAL" clId="{FD8D062C-ADB8-4AAE-A46B-344EC032370A}" dt="2022-01-11T15:25:27.268" v="222" actId="1076"/>
          <ac:graphicFrameMkLst>
            <pc:docMk/>
            <pc:sldMk cId="2073905883" sldId="273"/>
            <ac:graphicFrameMk id="8" creationId="{F07F9A28-A48F-47C1-9DA6-C1CC5A3F0E6B}"/>
          </ac:graphicFrameMkLst>
        </pc:graphicFrameChg>
        <pc:graphicFrameChg chg="mod">
          <ac:chgData name="Holló Áron" userId="fe07ad43-68ea-4164-8314-0bd388433d3c" providerId="ADAL" clId="{FD8D062C-ADB8-4AAE-A46B-344EC032370A}" dt="2022-01-11T15:25:15.926" v="221" actId="1076"/>
          <ac:graphicFrameMkLst>
            <pc:docMk/>
            <pc:sldMk cId="2073905883" sldId="273"/>
            <ac:graphicFrameMk id="11" creationId="{C8AB31CA-01B3-4C3A-A9DC-CBC972883C85}"/>
          </ac:graphicFrameMkLst>
        </pc:graphicFrameChg>
      </pc:sldChg>
      <pc:sldChg chg="addSp delSp modSp add mod delAnim modAnim">
        <pc:chgData name="Holló Áron" userId="fe07ad43-68ea-4164-8314-0bd388433d3c" providerId="ADAL" clId="{FD8D062C-ADB8-4AAE-A46B-344EC032370A}" dt="2022-01-11T17:02:25.196" v="621" actId="1076"/>
        <pc:sldMkLst>
          <pc:docMk/>
          <pc:sldMk cId="1504184240" sldId="278"/>
        </pc:sldMkLst>
        <pc:spChg chg="mod">
          <ac:chgData name="Holló Áron" userId="fe07ad43-68ea-4164-8314-0bd388433d3c" providerId="ADAL" clId="{FD8D062C-ADB8-4AAE-A46B-344EC032370A}" dt="2022-01-11T15:45:10.562" v="400" actId="1076"/>
          <ac:spMkLst>
            <pc:docMk/>
            <pc:sldMk cId="1504184240" sldId="278"/>
            <ac:spMk id="3" creationId="{150012D5-B732-49FA-8D2C-A5C52B3641FB}"/>
          </ac:spMkLst>
        </pc:spChg>
        <pc:spChg chg="add mod">
          <ac:chgData name="Holló Áron" userId="fe07ad43-68ea-4164-8314-0bd388433d3c" providerId="ADAL" clId="{FD8D062C-ADB8-4AAE-A46B-344EC032370A}" dt="2022-01-11T15:34:33.971" v="361" actId="1076"/>
          <ac:spMkLst>
            <pc:docMk/>
            <pc:sldMk cId="1504184240" sldId="278"/>
            <ac:spMk id="13" creationId="{14004D1D-6515-45B0-A084-4BF9F2AF71D3}"/>
          </ac:spMkLst>
        </pc:spChg>
        <pc:graphicFrameChg chg="del modGraphic">
          <ac:chgData name="Holló Áron" userId="fe07ad43-68ea-4164-8314-0bd388433d3c" providerId="ADAL" clId="{FD8D062C-ADB8-4AAE-A46B-344EC032370A}" dt="2022-01-11T15:28:33.034" v="226" actId="478"/>
          <ac:graphicFrameMkLst>
            <pc:docMk/>
            <pc:sldMk cId="1504184240" sldId="278"/>
            <ac:graphicFrameMk id="4" creationId="{02F820E2-0EB4-4D9A-ACCE-7F560784E84C}"/>
          </ac:graphicFrameMkLst>
        </pc:graphicFrameChg>
        <pc:graphicFrameChg chg="mod">
          <ac:chgData name="Holló Áron" userId="fe07ad43-68ea-4164-8314-0bd388433d3c" providerId="ADAL" clId="{FD8D062C-ADB8-4AAE-A46B-344EC032370A}" dt="2022-01-11T15:45:22.996" v="402" actId="1076"/>
          <ac:graphicFrameMkLst>
            <pc:docMk/>
            <pc:sldMk cId="1504184240" sldId="278"/>
            <ac:graphicFrameMk id="10" creationId="{348AFC58-458C-4B13-ADBE-9F48FFC49A7B}"/>
          </ac:graphicFrameMkLst>
        </pc:graphicFrameChg>
        <pc:picChg chg="add mod modCrop">
          <ac:chgData name="Holló Áron" userId="fe07ad43-68ea-4164-8314-0bd388433d3c" providerId="ADAL" clId="{FD8D062C-ADB8-4AAE-A46B-344EC032370A}" dt="2022-01-11T17:02:25.196" v="621" actId="1076"/>
          <ac:picMkLst>
            <pc:docMk/>
            <pc:sldMk cId="1504184240" sldId="278"/>
            <ac:picMk id="4" creationId="{60D3CDD8-482B-4687-9FB2-5DC6683F89C5}"/>
          </ac:picMkLst>
        </pc:picChg>
        <pc:picChg chg="add del mod">
          <ac:chgData name="Holló Áron" userId="fe07ad43-68ea-4164-8314-0bd388433d3c" providerId="ADAL" clId="{FD8D062C-ADB8-4AAE-A46B-344EC032370A}" dt="2022-01-11T15:29:57.908" v="230" actId="478"/>
          <ac:picMkLst>
            <pc:docMk/>
            <pc:sldMk cId="1504184240" sldId="278"/>
            <ac:picMk id="6" creationId="{1DC1F82A-46B7-47AB-8642-829E7E518193}"/>
          </ac:picMkLst>
        </pc:picChg>
        <pc:picChg chg="mod">
          <ac:chgData name="Holló Áron" userId="fe07ad43-68ea-4164-8314-0bd388433d3c" providerId="ADAL" clId="{FD8D062C-ADB8-4AAE-A46B-344EC032370A}" dt="2022-01-11T15:45:11.448" v="401" actId="1076"/>
          <ac:picMkLst>
            <pc:docMk/>
            <pc:sldMk cId="1504184240" sldId="278"/>
            <ac:picMk id="7" creationId="{3CD85834-55D9-470E-9834-623384F2476A}"/>
          </ac:picMkLst>
        </pc:picChg>
        <pc:picChg chg="add del mod">
          <ac:chgData name="Holló Áron" userId="fe07ad43-68ea-4164-8314-0bd388433d3c" providerId="ADAL" clId="{FD8D062C-ADB8-4AAE-A46B-344EC032370A}" dt="2022-01-11T15:41:14.902" v="370" actId="478"/>
          <ac:picMkLst>
            <pc:docMk/>
            <pc:sldMk cId="1504184240" sldId="278"/>
            <ac:picMk id="9" creationId="{B67EEE95-75C1-4B11-B8AA-6E8B8EBA75D0}"/>
          </ac:picMkLst>
        </pc:picChg>
        <pc:picChg chg="add del mod">
          <ac:chgData name="Holló Áron" userId="fe07ad43-68ea-4164-8314-0bd388433d3c" providerId="ADAL" clId="{FD8D062C-ADB8-4AAE-A46B-344EC032370A}" dt="2022-01-11T15:41:16.409" v="371" actId="478"/>
          <ac:picMkLst>
            <pc:docMk/>
            <pc:sldMk cId="1504184240" sldId="278"/>
            <ac:picMk id="11" creationId="{835D449D-F08B-42BA-B09D-7005267A4778}"/>
          </ac:picMkLst>
        </pc:picChg>
        <pc:picChg chg="add del mod modCrop">
          <ac:chgData name="Holló Áron" userId="fe07ad43-68ea-4164-8314-0bd388433d3c" providerId="ADAL" clId="{FD8D062C-ADB8-4AAE-A46B-344EC032370A}" dt="2022-01-11T17:01:48.395" v="611" actId="478"/>
          <ac:picMkLst>
            <pc:docMk/>
            <pc:sldMk cId="1504184240" sldId="278"/>
            <ac:picMk id="12" creationId="{93936208-0CE6-4864-8449-E74B17CB79E1}"/>
          </ac:picMkLst>
        </pc:picChg>
        <pc:picChg chg="add mod modCrop">
          <ac:chgData name="Holló Áron" userId="fe07ad43-68ea-4164-8314-0bd388433d3c" providerId="ADAL" clId="{FD8D062C-ADB8-4AAE-A46B-344EC032370A}" dt="2022-01-11T15:45:01.049" v="398" actId="1076"/>
          <ac:picMkLst>
            <pc:docMk/>
            <pc:sldMk cId="1504184240" sldId="278"/>
            <ac:picMk id="14" creationId="{F45D59EF-9D73-4964-A5FA-97626EA576DF}"/>
          </ac:picMkLst>
        </pc:picChg>
      </pc:sldChg>
      <pc:sldChg chg="modSp mod">
        <pc:chgData name="Holló Áron" userId="fe07ad43-68ea-4164-8314-0bd388433d3c" providerId="ADAL" clId="{FD8D062C-ADB8-4AAE-A46B-344EC032370A}" dt="2022-01-11T15:48:03.264" v="474" actId="20577"/>
        <pc:sldMkLst>
          <pc:docMk/>
          <pc:sldMk cId="137981051" sldId="279"/>
        </pc:sldMkLst>
        <pc:spChg chg="mod">
          <ac:chgData name="Holló Áron" userId="fe07ad43-68ea-4164-8314-0bd388433d3c" providerId="ADAL" clId="{FD8D062C-ADB8-4AAE-A46B-344EC032370A}" dt="2022-01-11T15:48:03.264" v="474" actId="20577"/>
          <ac:spMkLst>
            <pc:docMk/>
            <pc:sldMk cId="137981051" sldId="279"/>
            <ac:spMk id="3" creationId="{150012D5-B732-49FA-8D2C-A5C52B3641FB}"/>
          </ac:spMkLst>
        </pc:spChg>
      </pc:sldChg>
      <pc:sldChg chg="add del">
        <pc:chgData name="Holló Áron" userId="fe07ad43-68ea-4164-8314-0bd388433d3c" providerId="ADAL" clId="{FD8D062C-ADB8-4AAE-A46B-344EC032370A}" dt="2022-01-11T15:57:07.558" v="501" actId="47"/>
        <pc:sldMkLst>
          <pc:docMk/>
          <pc:sldMk cId="215163835" sldId="280"/>
        </pc:sldMkLst>
      </pc:sldChg>
      <pc:sldChg chg="addSp delSp modSp mod">
        <pc:chgData name="Holló Áron" userId="fe07ad43-68ea-4164-8314-0bd388433d3c" providerId="ADAL" clId="{FD8D062C-ADB8-4AAE-A46B-344EC032370A}" dt="2022-01-11T16:05:38.400" v="606" actId="14100"/>
        <pc:sldMkLst>
          <pc:docMk/>
          <pc:sldMk cId="969365860" sldId="281"/>
        </pc:sldMkLst>
        <pc:spChg chg="add del">
          <ac:chgData name="Holló Áron" userId="fe07ad43-68ea-4164-8314-0bd388433d3c" providerId="ADAL" clId="{FD8D062C-ADB8-4AAE-A46B-344EC032370A}" dt="2022-01-11T15:55:19.002" v="481" actId="478"/>
          <ac:spMkLst>
            <pc:docMk/>
            <pc:sldMk cId="969365860" sldId="281"/>
            <ac:spMk id="4" creationId="{CF11C402-B38A-4045-903F-1D58B1B4709B}"/>
          </ac:spMkLst>
        </pc:spChg>
        <pc:spChg chg="add del mod">
          <ac:chgData name="Holló Áron" userId="fe07ad43-68ea-4164-8314-0bd388433d3c" providerId="ADAL" clId="{FD8D062C-ADB8-4AAE-A46B-344EC032370A}" dt="2022-01-11T15:55:46.984" v="487" actId="478"/>
          <ac:spMkLst>
            <pc:docMk/>
            <pc:sldMk cId="969365860" sldId="281"/>
            <ac:spMk id="9" creationId="{688E9F8F-0E29-4ABD-A6F5-B7F6716A5F02}"/>
          </ac:spMkLst>
        </pc:spChg>
        <pc:spChg chg="add mod ord">
          <ac:chgData name="Holló Áron" userId="fe07ad43-68ea-4164-8314-0bd388433d3c" providerId="ADAL" clId="{FD8D062C-ADB8-4AAE-A46B-344EC032370A}" dt="2022-01-11T16:05:32.959" v="604" actId="166"/>
          <ac:spMkLst>
            <pc:docMk/>
            <pc:sldMk cId="969365860" sldId="281"/>
            <ac:spMk id="10" creationId="{0E92C2A2-10F3-4E2A-A1DA-7C662E426974}"/>
          </ac:spMkLst>
        </pc:spChg>
        <pc:spChg chg="add mod ord">
          <ac:chgData name="Holló Áron" userId="fe07ad43-68ea-4164-8314-0bd388433d3c" providerId="ADAL" clId="{FD8D062C-ADB8-4AAE-A46B-344EC032370A}" dt="2022-01-11T16:05:38.400" v="606" actId="14100"/>
          <ac:spMkLst>
            <pc:docMk/>
            <pc:sldMk cId="969365860" sldId="281"/>
            <ac:spMk id="13" creationId="{20DFE670-DA89-4B2F-8ED7-D7187E226967}"/>
          </ac:spMkLst>
        </pc:spChg>
        <pc:picChg chg="mod modCrop">
          <ac:chgData name="Holló Áron" userId="fe07ad43-68ea-4164-8314-0bd388433d3c" providerId="ADAL" clId="{FD8D062C-ADB8-4AAE-A46B-344EC032370A}" dt="2022-01-11T16:05:15.553" v="598" actId="1076"/>
          <ac:picMkLst>
            <pc:docMk/>
            <pc:sldMk cId="969365860" sldId="281"/>
            <ac:picMk id="5" creationId="{EAEC6026-0164-40CF-A8E5-17939E73F30B}"/>
          </ac:picMkLst>
        </pc:picChg>
        <pc:picChg chg="add del mod">
          <ac:chgData name="Holló Áron" userId="fe07ad43-68ea-4164-8314-0bd388433d3c" providerId="ADAL" clId="{FD8D062C-ADB8-4AAE-A46B-344EC032370A}" dt="2022-01-11T15:56:05.621" v="492"/>
          <ac:picMkLst>
            <pc:docMk/>
            <pc:sldMk cId="969365860" sldId="281"/>
            <ac:picMk id="12" creationId="{ADF8589B-2FCB-4109-BB7E-75FE9807DBDD}"/>
          </ac:picMkLst>
        </pc:picChg>
        <pc:picChg chg="add mod modCrop">
          <ac:chgData name="Holló Áron" userId="fe07ad43-68ea-4164-8314-0bd388433d3c" providerId="ADAL" clId="{FD8D062C-ADB8-4AAE-A46B-344EC032370A}" dt="2022-01-11T16:05:24.761" v="602" actId="14100"/>
          <ac:picMkLst>
            <pc:docMk/>
            <pc:sldMk cId="969365860" sldId="281"/>
            <ac:picMk id="14" creationId="{524118F7-466D-48D4-BA29-AA70C525023E}"/>
          </ac:picMkLst>
        </pc:picChg>
      </pc:sldChg>
      <pc:sldChg chg="modSp add mod">
        <pc:chgData name="Holló Áron" userId="fe07ad43-68ea-4164-8314-0bd388433d3c" providerId="ADAL" clId="{FD8D062C-ADB8-4AAE-A46B-344EC032370A}" dt="2022-01-11T16:00:19.196" v="560" actId="20577"/>
        <pc:sldMkLst>
          <pc:docMk/>
          <pc:sldMk cId="4213136701" sldId="282"/>
        </pc:sldMkLst>
        <pc:spChg chg="mod">
          <ac:chgData name="Holló Áron" userId="fe07ad43-68ea-4164-8314-0bd388433d3c" providerId="ADAL" clId="{FD8D062C-ADB8-4AAE-A46B-344EC032370A}" dt="2022-01-11T16:00:19.196" v="560" actId="20577"/>
          <ac:spMkLst>
            <pc:docMk/>
            <pc:sldMk cId="4213136701" sldId="282"/>
            <ac:spMk id="2" creationId="{DD812CC5-3F64-4837-AE94-66C400A325B0}"/>
          </ac:spMkLst>
        </pc:spChg>
        <pc:spChg chg="mod">
          <ac:chgData name="Holló Áron" userId="fe07ad43-68ea-4164-8314-0bd388433d3c" providerId="ADAL" clId="{FD8D062C-ADB8-4AAE-A46B-344EC032370A}" dt="2022-01-11T15:59:44.083" v="550" actId="20577"/>
          <ac:spMkLst>
            <pc:docMk/>
            <pc:sldMk cId="4213136701" sldId="282"/>
            <ac:spMk id="3" creationId="{150012D5-B732-49FA-8D2C-A5C52B3641FB}"/>
          </ac:spMkLst>
        </pc:spChg>
      </pc:sldChg>
    </pc:docChg>
  </pc:docChgLst>
  <pc:docChgLst>
    <pc:chgData name="Hajnal Bálint Dávid" userId="b35fa9ee-7218-4536-9b5a-c96832cd1b12" providerId="ADAL" clId="{4D9CF053-842C-43F0-B826-09030D917880}"/>
    <pc:docChg chg="undo redo custSel addSld delSld modSld sldOrd modMainMaster">
      <pc:chgData name="Hajnal Bálint Dávid" userId="b35fa9ee-7218-4536-9b5a-c96832cd1b12" providerId="ADAL" clId="{4D9CF053-842C-43F0-B826-09030D917880}" dt="2022-01-11T17:30:51.403" v="2393"/>
      <pc:docMkLst>
        <pc:docMk/>
      </pc:docMkLst>
      <pc:sldChg chg="modSp mod modTransition">
        <pc:chgData name="Hajnal Bálint Dávid" userId="b35fa9ee-7218-4536-9b5a-c96832cd1b12" providerId="ADAL" clId="{4D9CF053-842C-43F0-B826-09030D917880}" dt="2022-01-11T17:07:56.376" v="2045"/>
        <pc:sldMkLst>
          <pc:docMk/>
          <pc:sldMk cId="3066705364" sldId="256"/>
        </pc:sldMkLst>
        <pc:spChg chg="mod">
          <ac:chgData name="Hajnal Bálint Dávid" userId="b35fa9ee-7218-4536-9b5a-c96832cd1b12" providerId="ADAL" clId="{4D9CF053-842C-43F0-B826-09030D917880}" dt="2022-01-11T13:50:51.667" v="86" actId="1076"/>
          <ac:spMkLst>
            <pc:docMk/>
            <pc:sldMk cId="3066705364" sldId="256"/>
            <ac:spMk id="2" creationId="{234119B2-0C58-4F55-860E-1775D9696900}"/>
          </ac:spMkLst>
        </pc:spChg>
        <pc:spChg chg="mod">
          <ac:chgData name="Hajnal Bálint Dávid" userId="b35fa9ee-7218-4536-9b5a-c96832cd1b12" providerId="ADAL" clId="{4D9CF053-842C-43F0-B826-09030D917880}" dt="2022-01-11T15:59:28.445" v="1834" actId="1076"/>
          <ac:spMkLst>
            <pc:docMk/>
            <pc:sldMk cId="3066705364" sldId="256"/>
            <ac:spMk id="3" creationId="{42B20193-0DFC-46D9-A20E-522831C50CA8}"/>
          </ac:spMkLst>
        </pc:spChg>
        <pc:picChg chg="mod">
          <ac:chgData name="Hajnal Bálint Dávid" userId="b35fa9ee-7218-4536-9b5a-c96832cd1b12" providerId="ADAL" clId="{4D9CF053-842C-43F0-B826-09030D917880}" dt="2022-01-11T13:50:39.432" v="84" actId="1076"/>
          <ac:picMkLst>
            <pc:docMk/>
            <pc:sldMk cId="3066705364" sldId="256"/>
            <ac:picMk id="4" creationId="{57ADDC15-4E2E-4B7D-BAD6-CF08E03E6883}"/>
          </ac:picMkLst>
        </pc:picChg>
      </pc:sldChg>
      <pc:sldChg chg="modTransition">
        <pc:chgData name="Hajnal Bálint Dávid" userId="b35fa9ee-7218-4536-9b5a-c96832cd1b12" providerId="ADAL" clId="{4D9CF053-842C-43F0-B826-09030D917880}" dt="2022-01-11T17:07:56.376" v="2045"/>
        <pc:sldMkLst>
          <pc:docMk/>
          <pc:sldMk cId="3857310067" sldId="266"/>
        </pc:sldMkLst>
      </pc:sldChg>
      <pc:sldChg chg="modTransition">
        <pc:chgData name="Hajnal Bálint Dávid" userId="b35fa9ee-7218-4536-9b5a-c96832cd1b12" providerId="ADAL" clId="{4D9CF053-842C-43F0-B826-09030D917880}" dt="2022-01-11T17:07:56.376" v="2045"/>
        <pc:sldMkLst>
          <pc:docMk/>
          <pc:sldMk cId="771588527" sldId="270"/>
        </pc:sldMkLst>
      </pc:sldChg>
      <pc:sldChg chg="modTransition">
        <pc:chgData name="Hajnal Bálint Dávid" userId="b35fa9ee-7218-4536-9b5a-c96832cd1b12" providerId="ADAL" clId="{4D9CF053-842C-43F0-B826-09030D917880}" dt="2022-01-11T17:07:56.376" v="2045"/>
        <pc:sldMkLst>
          <pc:docMk/>
          <pc:sldMk cId="114588992" sldId="271"/>
        </pc:sldMkLst>
      </pc:sldChg>
      <pc:sldChg chg="modTransition">
        <pc:chgData name="Hajnal Bálint Dávid" userId="b35fa9ee-7218-4536-9b5a-c96832cd1b12" providerId="ADAL" clId="{4D9CF053-842C-43F0-B826-09030D917880}" dt="2022-01-11T17:07:56.376" v="2045"/>
        <pc:sldMkLst>
          <pc:docMk/>
          <pc:sldMk cId="1459396344" sldId="272"/>
        </pc:sldMkLst>
      </pc:sldChg>
      <pc:sldChg chg="addSp delSp modSp add mod modTransition modAnim delDesignElem chgLayout">
        <pc:chgData name="Hajnal Bálint Dávid" userId="b35fa9ee-7218-4536-9b5a-c96832cd1b12" providerId="ADAL" clId="{4D9CF053-842C-43F0-B826-09030D917880}" dt="2022-01-11T17:07:56.376" v="2045"/>
        <pc:sldMkLst>
          <pc:docMk/>
          <pc:sldMk cId="2073905883" sldId="273"/>
        </pc:sldMkLst>
        <pc:spChg chg="del">
          <ac:chgData name="Hajnal Bálint Dávid" userId="b35fa9ee-7218-4536-9b5a-c96832cd1b12" providerId="ADAL" clId="{4D9CF053-842C-43F0-B826-09030D917880}" dt="2022-01-11T14:16:49.233" v="88" actId="478"/>
          <ac:spMkLst>
            <pc:docMk/>
            <pc:sldMk cId="2073905883" sldId="273"/>
            <ac:spMk id="2" creationId="{DD812CC5-3F64-4837-AE94-66C400A325B0}"/>
          </ac:spMkLst>
        </pc:spChg>
        <pc:spChg chg="del">
          <ac:chgData name="Hajnal Bálint Dávid" userId="b35fa9ee-7218-4536-9b5a-c96832cd1b12" providerId="ADAL" clId="{4D9CF053-842C-43F0-B826-09030D917880}" dt="2022-01-11T14:16:50.395" v="89" actId="478"/>
          <ac:spMkLst>
            <pc:docMk/>
            <pc:sldMk cId="2073905883" sldId="273"/>
            <ac:spMk id="3" creationId="{150012D5-B732-49FA-8D2C-A5C52B3641FB}"/>
          </ac:spMkLst>
        </pc:spChg>
        <pc:spChg chg="add del mod ord">
          <ac:chgData name="Hajnal Bálint Dávid" userId="b35fa9ee-7218-4536-9b5a-c96832cd1b12" providerId="ADAL" clId="{4D9CF053-842C-43F0-B826-09030D917880}" dt="2022-01-11T14:17:05.123" v="90" actId="700"/>
          <ac:spMkLst>
            <pc:docMk/>
            <pc:sldMk cId="2073905883" sldId="273"/>
            <ac:spMk id="5" creationId="{CDDCE358-5812-4451-BD1C-6F992C531280}"/>
          </ac:spMkLst>
        </pc:spChg>
        <pc:spChg chg="add del mod ord">
          <ac:chgData name="Hajnal Bálint Dávid" userId="b35fa9ee-7218-4536-9b5a-c96832cd1b12" providerId="ADAL" clId="{4D9CF053-842C-43F0-B826-09030D917880}" dt="2022-01-11T14:17:05.123" v="90" actId="700"/>
          <ac:spMkLst>
            <pc:docMk/>
            <pc:sldMk cId="2073905883" sldId="273"/>
            <ac:spMk id="8" creationId="{5A96ED76-477B-4FD6-AE4D-0C1D6044911F}"/>
          </ac:spMkLst>
        </pc:spChg>
        <pc:spChg chg="add mod ord">
          <ac:chgData name="Hajnal Bálint Dávid" userId="b35fa9ee-7218-4536-9b5a-c96832cd1b12" providerId="ADAL" clId="{4D9CF053-842C-43F0-B826-09030D917880}" dt="2022-01-11T15:18:55.730" v="686" actId="1076"/>
          <ac:spMkLst>
            <pc:docMk/>
            <pc:sldMk cId="2073905883" sldId="273"/>
            <ac:spMk id="9" creationId="{066D1EE7-ED0C-4AB0-A6E7-3568B9B2A1C5}"/>
          </ac:spMkLst>
        </pc:spChg>
        <pc:spChg chg="add del mod ord">
          <ac:chgData name="Hajnal Bálint Dávid" userId="b35fa9ee-7218-4536-9b5a-c96832cd1b12" providerId="ADAL" clId="{4D9CF053-842C-43F0-B826-09030D917880}" dt="2022-01-11T14:19:09.478" v="91" actId="1032"/>
          <ac:spMkLst>
            <pc:docMk/>
            <pc:sldMk cId="2073905883" sldId="273"/>
            <ac:spMk id="10" creationId="{8A22D5A0-A586-4208-9B41-A1C8209DD7D0}"/>
          </ac:spMkLst>
        </pc:spChg>
        <pc:spChg chg="del">
          <ac:chgData name="Hajnal Bálint Dávid" userId="b35fa9ee-7218-4536-9b5a-c96832cd1b12" providerId="ADAL" clId="{4D9CF053-842C-43F0-B826-09030D917880}" dt="2022-01-11T14:17:05.123" v="90" actId="700"/>
          <ac:spMkLst>
            <pc:docMk/>
            <pc:sldMk cId="2073905883" sldId="273"/>
            <ac:spMk id="29" creationId="{7A675F33-98AF-4B83-A3BB-0780A23145E6}"/>
          </ac:spMkLst>
        </pc:spChg>
        <pc:graphicFrameChg chg="add mod modGraphic">
          <ac:chgData name="Hajnal Bálint Dávid" userId="b35fa9ee-7218-4536-9b5a-c96832cd1b12" providerId="ADAL" clId="{4D9CF053-842C-43F0-B826-09030D917880}" dt="2022-01-11T15:23:08.563" v="744" actId="14100"/>
          <ac:graphicFrameMkLst>
            <pc:docMk/>
            <pc:sldMk cId="2073905883" sldId="273"/>
            <ac:graphicFrameMk id="11" creationId="{C8AB31CA-01B3-4C3A-A9DC-CBC972883C85}"/>
          </ac:graphicFrameMkLst>
        </pc:graphicFrameChg>
        <pc:graphicFrameChg chg="add del mod">
          <ac:chgData name="Hajnal Bálint Dávid" userId="b35fa9ee-7218-4536-9b5a-c96832cd1b12" providerId="ADAL" clId="{4D9CF053-842C-43F0-B826-09030D917880}" dt="2022-01-11T15:08:44.425" v="537" actId="478"/>
          <ac:graphicFrameMkLst>
            <pc:docMk/>
            <pc:sldMk cId="2073905883" sldId="273"/>
            <ac:graphicFrameMk id="13" creationId="{F41DAC3A-2E53-403B-9286-FB5FC4889A54}"/>
          </ac:graphicFrameMkLst>
        </pc:graphicFrameChg>
        <pc:picChg chg="mod">
          <ac:chgData name="Hajnal Bálint Dávid" userId="b35fa9ee-7218-4536-9b5a-c96832cd1b12" providerId="ADAL" clId="{4D9CF053-842C-43F0-B826-09030D917880}" dt="2022-01-11T15:22:27.742" v="737" actId="1076"/>
          <ac:picMkLst>
            <pc:docMk/>
            <pc:sldMk cId="2073905883" sldId="273"/>
            <ac:picMk id="7" creationId="{3CD85834-55D9-470E-9834-623384F2476A}"/>
          </ac:picMkLst>
        </pc:picChg>
      </pc:sldChg>
      <pc:sldChg chg="modSp mod modTransition">
        <pc:chgData name="Hajnal Bálint Dávid" userId="b35fa9ee-7218-4536-9b5a-c96832cd1b12" providerId="ADAL" clId="{4D9CF053-842C-43F0-B826-09030D917880}" dt="2022-01-11T17:07:56.376" v="2045"/>
        <pc:sldMkLst>
          <pc:docMk/>
          <pc:sldMk cId="3636729201" sldId="274"/>
        </pc:sldMkLst>
        <pc:spChg chg="mod">
          <ac:chgData name="Hajnal Bálint Dávid" userId="b35fa9ee-7218-4536-9b5a-c96832cd1b12" providerId="ADAL" clId="{4D9CF053-842C-43F0-B826-09030D917880}" dt="2022-01-11T16:37:25.567" v="1845" actId="27636"/>
          <ac:spMkLst>
            <pc:docMk/>
            <pc:sldMk cId="3636729201" sldId="274"/>
            <ac:spMk id="3" creationId="{150012D5-B732-49FA-8D2C-A5C52B3641FB}"/>
          </ac:spMkLst>
        </pc:spChg>
        <pc:graphicFrameChg chg="modGraphic">
          <ac:chgData name="Hajnal Bálint Dávid" userId="b35fa9ee-7218-4536-9b5a-c96832cd1b12" providerId="ADAL" clId="{4D9CF053-842C-43F0-B826-09030D917880}" dt="2022-01-11T17:02:25.972" v="2042" actId="798"/>
          <ac:graphicFrameMkLst>
            <pc:docMk/>
            <pc:sldMk cId="3636729201" sldId="274"/>
            <ac:graphicFrameMk id="5" creationId="{CAE1986E-7EB4-4FBE-B7A3-29AABE0E744B}"/>
          </ac:graphicFrameMkLst>
        </pc:graphicFrameChg>
      </pc:sldChg>
      <pc:sldChg chg="modSp mod modTransition">
        <pc:chgData name="Hajnal Bálint Dávid" userId="b35fa9ee-7218-4536-9b5a-c96832cd1b12" providerId="ADAL" clId="{4D9CF053-842C-43F0-B826-09030D917880}" dt="2022-01-11T17:07:56.376" v="2045"/>
        <pc:sldMkLst>
          <pc:docMk/>
          <pc:sldMk cId="511051006" sldId="276"/>
        </pc:sldMkLst>
        <pc:spChg chg="mod">
          <ac:chgData name="Hajnal Bálint Dávid" userId="b35fa9ee-7218-4536-9b5a-c96832cd1b12" providerId="ADAL" clId="{4D9CF053-842C-43F0-B826-09030D917880}" dt="2022-01-11T15:56:57.832" v="1805" actId="207"/>
          <ac:spMkLst>
            <pc:docMk/>
            <pc:sldMk cId="511051006" sldId="276"/>
            <ac:spMk id="3" creationId="{5E8DB702-2984-4D5E-90EB-D40F7A553734}"/>
          </ac:spMkLst>
        </pc:spChg>
        <pc:picChg chg="mod">
          <ac:chgData name="Hajnal Bálint Dávid" userId="b35fa9ee-7218-4536-9b5a-c96832cd1b12" providerId="ADAL" clId="{4D9CF053-842C-43F0-B826-09030D917880}" dt="2022-01-11T15:55:41.468" v="1510" actId="1076"/>
          <ac:picMkLst>
            <pc:docMk/>
            <pc:sldMk cId="511051006" sldId="276"/>
            <ac:picMk id="9" creationId="{98D9C3DD-0A93-4048-8AC1-264C9A07B3A1}"/>
          </ac:picMkLst>
        </pc:picChg>
      </pc:sldChg>
      <pc:sldChg chg="addSp delSp modSp add del mod">
        <pc:chgData name="Hajnal Bálint Dávid" userId="b35fa9ee-7218-4536-9b5a-c96832cd1b12" providerId="ADAL" clId="{4D9CF053-842C-43F0-B826-09030D917880}" dt="2022-01-11T15:33:52.722" v="914" actId="47"/>
        <pc:sldMkLst>
          <pc:docMk/>
          <pc:sldMk cId="2709654418" sldId="277"/>
        </pc:sldMkLst>
        <pc:spChg chg="mod">
          <ac:chgData name="Hajnal Bálint Dávid" userId="b35fa9ee-7218-4536-9b5a-c96832cd1b12" providerId="ADAL" clId="{4D9CF053-842C-43F0-B826-09030D917880}" dt="2022-01-11T15:24:51.724" v="753" actId="20577"/>
          <ac:spMkLst>
            <pc:docMk/>
            <pc:sldMk cId="2709654418" sldId="277"/>
            <ac:spMk id="2" creationId="{DD812CC5-3F64-4837-AE94-66C400A325B0}"/>
          </ac:spMkLst>
        </pc:spChg>
        <pc:spChg chg="mod">
          <ac:chgData name="Hajnal Bálint Dávid" userId="b35fa9ee-7218-4536-9b5a-c96832cd1b12" providerId="ADAL" clId="{4D9CF053-842C-43F0-B826-09030D917880}" dt="2022-01-11T15:24:54.428" v="755" actId="27636"/>
          <ac:spMkLst>
            <pc:docMk/>
            <pc:sldMk cId="2709654418" sldId="277"/>
            <ac:spMk id="3" creationId="{150012D5-B732-49FA-8D2C-A5C52B3641FB}"/>
          </ac:spMkLst>
        </pc:spChg>
        <pc:graphicFrameChg chg="add del mod modGraphic">
          <ac:chgData name="Hajnal Bálint Dávid" userId="b35fa9ee-7218-4536-9b5a-c96832cd1b12" providerId="ADAL" clId="{4D9CF053-842C-43F0-B826-09030D917880}" dt="2022-01-11T15:33:29.594" v="911" actId="21"/>
          <ac:graphicFrameMkLst>
            <pc:docMk/>
            <pc:sldMk cId="2709654418" sldId="277"/>
            <ac:graphicFrameMk id="4" creationId="{02F820E2-0EB4-4D9A-ACCE-7F560784E84C}"/>
          </ac:graphicFrameMkLst>
        </pc:graphicFrameChg>
      </pc:sldChg>
      <pc:sldChg chg="addSp delSp modSp mod modTransition delAnim modAnim">
        <pc:chgData name="Hajnal Bálint Dávid" userId="b35fa9ee-7218-4536-9b5a-c96832cd1b12" providerId="ADAL" clId="{4D9CF053-842C-43F0-B826-09030D917880}" dt="2022-01-11T17:30:51.403" v="2393"/>
        <pc:sldMkLst>
          <pc:docMk/>
          <pc:sldMk cId="1504184240" sldId="278"/>
        </pc:sldMkLst>
        <pc:spChg chg="mod">
          <ac:chgData name="Hajnal Bálint Dávid" userId="b35fa9ee-7218-4536-9b5a-c96832cd1b12" providerId="ADAL" clId="{4D9CF053-842C-43F0-B826-09030D917880}" dt="2022-01-11T16:07:39.289" v="1842" actId="1076"/>
          <ac:spMkLst>
            <pc:docMk/>
            <pc:sldMk cId="1504184240" sldId="278"/>
            <ac:spMk id="2" creationId="{DD812CC5-3F64-4837-AE94-66C400A325B0}"/>
          </ac:spMkLst>
        </pc:spChg>
        <pc:spChg chg="mod">
          <ac:chgData name="Hajnal Bálint Dávid" userId="b35fa9ee-7218-4536-9b5a-c96832cd1b12" providerId="ADAL" clId="{4D9CF053-842C-43F0-B826-09030D917880}" dt="2022-01-11T15:38:00.420" v="1077" actId="1076"/>
          <ac:spMkLst>
            <pc:docMk/>
            <pc:sldMk cId="1504184240" sldId="278"/>
            <ac:spMk id="3" creationId="{150012D5-B732-49FA-8D2C-A5C52B3641FB}"/>
          </ac:spMkLst>
        </pc:spChg>
        <pc:spChg chg="mod">
          <ac:chgData name="Hajnal Bálint Dávid" userId="b35fa9ee-7218-4536-9b5a-c96832cd1b12" providerId="ADAL" clId="{4D9CF053-842C-43F0-B826-09030D917880}" dt="2022-01-11T15:37:52.431" v="1075" actId="1076"/>
          <ac:spMkLst>
            <pc:docMk/>
            <pc:sldMk cId="1504184240" sldId="278"/>
            <ac:spMk id="13" creationId="{14004D1D-6515-45B0-A084-4BF9F2AF71D3}"/>
          </ac:spMkLst>
        </pc:spChg>
        <pc:graphicFrameChg chg="add del mod">
          <ac:chgData name="Hajnal Bálint Dávid" userId="b35fa9ee-7218-4536-9b5a-c96832cd1b12" providerId="ADAL" clId="{4D9CF053-842C-43F0-B826-09030D917880}" dt="2022-01-11T17:13:08.928" v="2047" actId="478"/>
          <ac:graphicFrameMkLst>
            <pc:docMk/>
            <pc:sldMk cId="1504184240" sldId="278"/>
            <ac:graphicFrameMk id="5" creationId="{86E06B29-C22C-43AB-8DD1-E501EEF18C7C}"/>
          </ac:graphicFrameMkLst>
        </pc:graphicFrameChg>
        <pc:graphicFrameChg chg="add mod modGraphic">
          <ac:chgData name="Hajnal Bálint Dávid" userId="b35fa9ee-7218-4536-9b5a-c96832cd1b12" providerId="ADAL" clId="{4D9CF053-842C-43F0-B826-09030D917880}" dt="2022-01-11T16:07:05.477" v="1839" actId="14734"/>
          <ac:graphicFrameMkLst>
            <pc:docMk/>
            <pc:sldMk cId="1504184240" sldId="278"/>
            <ac:graphicFrameMk id="10" creationId="{348AFC58-458C-4B13-ADBE-9F48FFC49A7B}"/>
          </ac:graphicFrameMkLst>
        </pc:graphicFrameChg>
        <pc:picChg chg="del">
          <ac:chgData name="Hajnal Bálint Dávid" userId="b35fa9ee-7218-4536-9b5a-c96832cd1b12" providerId="ADAL" clId="{4D9CF053-842C-43F0-B826-09030D917880}" dt="2022-01-11T17:28:56.681" v="2056" actId="478"/>
          <ac:picMkLst>
            <pc:docMk/>
            <pc:sldMk cId="1504184240" sldId="278"/>
            <ac:picMk id="4" creationId="{60D3CDD8-482B-4687-9FB2-5DC6683F89C5}"/>
          </ac:picMkLst>
        </pc:picChg>
        <pc:picChg chg="add mod modCrop">
          <ac:chgData name="Hajnal Bálint Dávid" userId="b35fa9ee-7218-4536-9b5a-c96832cd1b12" providerId="ADAL" clId="{4D9CF053-842C-43F0-B826-09030D917880}" dt="2022-01-11T17:30:28.030" v="2388" actId="1076"/>
          <ac:picMkLst>
            <pc:docMk/>
            <pc:sldMk cId="1504184240" sldId="278"/>
            <ac:picMk id="6" creationId="{717DCE60-0F62-41DB-8CB4-5E11A8E4B752}"/>
          </ac:picMkLst>
        </pc:picChg>
        <pc:picChg chg="mod">
          <ac:chgData name="Hajnal Bálint Dávid" userId="b35fa9ee-7218-4536-9b5a-c96832cd1b12" providerId="ADAL" clId="{4D9CF053-842C-43F0-B826-09030D917880}" dt="2022-01-11T15:37:43.048" v="1072" actId="1076"/>
          <ac:picMkLst>
            <pc:docMk/>
            <pc:sldMk cId="1504184240" sldId="278"/>
            <ac:picMk id="7" creationId="{3CD85834-55D9-470E-9834-623384F2476A}"/>
          </ac:picMkLst>
        </pc:picChg>
        <pc:picChg chg="add mod modCrop">
          <ac:chgData name="Hajnal Bálint Dávid" userId="b35fa9ee-7218-4536-9b5a-c96832cd1b12" providerId="ADAL" clId="{4D9CF053-842C-43F0-B826-09030D917880}" dt="2022-01-11T17:29:51.223" v="2232" actId="1440"/>
          <ac:picMkLst>
            <pc:docMk/>
            <pc:sldMk cId="1504184240" sldId="278"/>
            <ac:picMk id="8" creationId="{0BEFDA91-3CA6-4FFE-BC46-36DDF84472D0}"/>
          </ac:picMkLst>
        </pc:picChg>
        <pc:picChg chg="mod modCrop">
          <ac:chgData name="Hajnal Bálint Dávid" userId="b35fa9ee-7218-4536-9b5a-c96832cd1b12" providerId="ADAL" clId="{4D9CF053-842C-43F0-B826-09030D917880}" dt="2022-01-11T15:37:50.006" v="1074" actId="1076"/>
          <ac:picMkLst>
            <pc:docMk/>
            <pc:sldMk cId="1504184240" sldId="278"/>
            <ac:picMk id="9" creationId="{B67EEE95-75C1-4B11-B8AA-6E8B8EBA75D0}"/>
          </ac:picMkLst>
        </pc:picChg>
        <pc:picChg chg="mod modCrop">
          <ac:chgData name="Hajnal Bálint Dávid" userId="b35fa9ee-7218-4536-9b5a-c96832cd1b12" providerId="ADAL" clId="{4D9CF053-842C-43F0-B826-09030D917880}" dt="2022-01-11T15:37:55.221" v="1076" actId="1076"/>
          <ac:picMkLst>
            <pc:docMk/>
            <pc:sldMk cId="1504184240" sldId="278"/>
            <ac:picMk id="11" creationId="{835D449D-F08B-42BA-B09D-7005267A4778}"/>
          </ac:picMkLst>
        </pc:picChg>
        <pc:picChg chg="mod">
          <ac:chgData name="Hajnal Bálint Dávid" userId="b35fa9ee-7218-4536-9b5a-c96832cd1b12" providerId="ADAL" clId="{4D9CF053-842C-43F0-B826-09030D917880}" dt="2022-01-11T16:07:29.067" v="1841" actId="1440"/>
          <ac:picMkLst>
            <pc:docMk/>
            <pc:sldMk cId="1504184240" sldId="278"/>
            <ac:picMk id="12" creationId="{93936208-0CE6-4864-8449-E74B17CB79E1}"/>
          </ac:picMkLst>
        </pc:picChg>
        <pc:picChg chg="del mod">
          <ac:chgData name="Hajnal Bálint Dávid" userId="b35fa9ee-7218-4536-9b5a-c96832cd1b12" providerId="ADAL" clId="{4D9CF053-842C-43F0-B826-09030D917880}" dt="2022-01-11T17:28:57.751" v="2057" actId="478"/>
          <ac:picMkLst>
            <pc:docMk/>
            <pc:sldMk cId="1504184240" sldId="278"/>
            <ac:picMk id="14" creationId="{F45D59EF-9D73-4964-A5FA-97626EA576DF}"/>
          </ac:picMkLst>
        </pc:picChg>
      </pc:sldChg>
      <pc:sldChg chg="modSp add mod ord modTransition modAnim">
        <pc:chgData name="Hajnal Bálint Dávid" userId="b35fa9ee-7218-4536-9b5a-c96832cd1b12" providerId="ADAL" clId="{4D9CF053-842C-43F0-B826-09030D917880}" dt="2022-01-11T17:07:56.376" v="2045"/>
        <pc:sldMkLst>
          <pc:docMk/>
          <pc:sldMk cId="137981051" sldId="279"/>
        </pc:sldMkLst>
        <pc:spChg chg="mod">
          <ac:chgData name="Hajnal Bálint Dávid" userId="b35fa9ee-7218-4536-9b5a-c96832cd1b12" providerId="ADAL" clId="{4D9CF053-842C-43F0-B826-09030D917880}" dt="2022-01-11T15:44:34.214" v="1100" actId="20577"/>
          <ac:spMkLst>
            <pc:docMk/>
            <pc:sldMk cId="137981051" sldId="279"/>
            <ac:spMk id="2" creationId="{DD812CC5-3F64-4837-AE94-66C400A325B0}"/>
          </ac:spMkLst>
        </pc:spChg>
        <pc:spChg chg="mod">
          <ac:chgData name="Hajnal Bálint Dávid" userId="b35fa9ee-7218-4536-9b5a-c96832cd1b12" providerId="ADAL" clId="{4D9CF053-842C-43F0-B826-09030D917880}" dt="2022-01-11T15:48:46.656" v="1406" actId="20577"/>
          <ac:spMkLst>
            <pc:docMk/>
            <pc:sldMk cId="137981051" sldId="279"/>
            <ac:spMk id="3" creationId="{150012D5-B732-49FA-8D2C-A5C52B3641FB}"/>
          </ac:spMkLst>
        </pc:spChg>
      </pc:sldChg>
      <pc:sldChg chg="addSp delSp modSp add mod modTransition delAnim modAnim">
        <pc:chgData name="Hajnal Bálint Dávid" userId="b35fa9ee-7218-4536-9b5a-c96832cd1b12" providerId="ADAL" clId="{4D9CF053-842C-43F0-B826-09030D917880}" dt="2022-01-11T17:07:56.376" v="2045"/>
        <pc:sldMkLst>
          <pc:docMk/>
          <pc:sldMk cId="969365860" sldId="281"/>
        </pc:sldMkLst>
        <pc:spChg chg="mod">
          <ac:chgData name="Hajnal Bálint Dávid" userId="b35fa9ee-7218-4536-9b5a-c96832cd1b12" providerId="ADAL" clId="{4D9CF053-842C-43F0-B826-09030D917880}" dt="2022-01-11T15:52:15.802" v="1466" actId="1076"/>
          <ac:spMkLst>
            <pc:docMk/>
            <pc:sldMk cId="969365860" sldId="281"/>
            <ac:spMk id="2" creationId="{DD812CC5-3F64-4837-AE94-66C400A325B0}"/>
          </ac:spMkLst>
        </pc:spChg>
        <pc:spChg chg="mod">
          <ac:chgData name="Hajnal Bálint Dávid" userId="b35fa9ee-7218-4536-9b5a-c96832cd1b12" providerId="ADAL" clId="{4D9CF053-842C-43F0-B826-09030D917880}" dt="2022-01-11T15:54:36.431" v="1503" actId="1076"/>
          <ac:spMkLst>
            <pc:docMk/>
            <pc:sldMk cId="969365860" sldId="281"/>
            <ac:spMk id="3" creationId="{150012D5-B732-49FA-8D2C-A5C52B3641FB}"/>
          </ac:spMkLst>
        </pc:spChg>
        <pc:spChg chg="add mod">
          <ac:chgData name="Hajnal Bálint Dávid" userId="b35fa9ee-7218-4536-9b5a-c96832cd1b12" providerId="ADAL" clId="{4D9CF053-842C-43F0-B826-09030D917880}" dt="2022-01-11T15:54:39.449" v="1504" actId="404"/>
          <ac:spMkLst>
            <pc:docMk/>
            <pc:sldMk cId="969365860" sldId="281"/>
            <ac:spMk id="6" creationId="{B8A802E6-0A9B-477A-92C3-C6E173237F67}"/>
          </ac:spMkLst>
        </pc:spChg>
        <pc:spChg chg="mod">
          <ac:chgData name="Hajnal Bálint Dávid" userId="b35fa9ee-7218-4536-9b5a-c96832cd1b12" providerId="ADAL" clId="{4D9CF053-842C-43F0-B826-09030D917880}" dt="2022-01-11T16:16:59.753" v="1843" actId="14100"/>
          <ac:spMkLst>
            <pc:docMk/>
            <pc:sldMk cId="969365860" sldId="281"/>
            <ac:spMk id="10" creationId="{0E92C2A2-10F3-4E2A-A1DA-7C662E426974}"/>
          </ac:spMkLst>
        </pc:spChg>
        <pc:graphicFrameChg chg="add mod modGraphic">
          <ac:chgData name="Hajnal Bálint Dávid" userId="b35fa9ee-7218-4536-9b5a-c96832cd1b12" providerId="ADAL" clId="{4D9CF053-842C-43F0-B826-09030D917880}" dt="2022-01-11T16:06:56.624" v="1837" actId="14734"/>
          <ac:graphicFrameMkLst>
            <pc:docMk/>
            <pc:sldMk cId="969365860" sldId="281"/>
            <ac:graphicFrameMk id="8" creationId="{700B1B7F-5770-4EEF-8EF0-D5943B268989}"/>
          </ac:graphicFrameMkLst>
        </pc:graphicFrameChg>
        <pc:picChg chg="add mod modCrop">
          <ac:chgData name="Hajnal Bálint Dávid" userId="b35fa9ee-7218-4536-9b5a-c96832cd1b12" providerId="ADAL" clId="{4D9CF053-842C-43F0-B826-09030D917880}" dt="2022-01-11T15:54:51.613" v="1507" actId="1076"/>
          <ac:picMkLst>
            <pc:docMk/>
            <pc:sldMk cId="969365860" sldId="281"/>
            <ac:picMk id="5" creationId="{EAEC6026-0164-40CF-A8E5-17939E73F30B}"/>
          </ac:picMkLst>
        </pc:picChg>
        <pc:picChg chg="mod">
          <ac:chgData name="Hajnal Bálint Dávid" userId="b35fa9ee-7218-4536-9b5a-c96832cd1b12" providerId="ADAL" clId="{4D9CF053-842C-43F0-B826-09030D917880}" dt="2022-01-11T15:52:18.989" v="1468" actId="1076"/>
          <ac:picMkLst>
            <pc:docMk/>
            <pc:sldMk cId="969365860" sldId="281"/>
            <ac:picMk id="7" creationId="{3CD85834-55D9-470E-9834-623384F2476A}"/>
          </ac:picMkLst>
        </pc:picChg>
        <pc:picChg chg="add del mod">
          <ac:chgData name="Hajnal Bálint Dávid" userId="b35fa9ee-7218-4536-9b5a-c96832cd1b12" providerId="ADAL" clId="{4D9CF053-842C-43F0-B826-09030D917880}" dt="2022-01-11T15:52:50.922" v="1476" actId="478"/>
          <ac:picMkLst>
            <pc:docMk/>
            <pc:sldMk cId="969365860" sldId="281"/>
            <ac:picMk id="9" creationId="{02684206-30A7-4555-9F2F-90CF5D63C58F}"/>
          </ac:picMkLst>
        </pc:picChg>
        <pc:cxnChg chg="add del">
          <ac:chgData name="Hajnal Bálint Dávid" userId="b35fa9ee-7218-4536-9b5a-c96832cd1b12" providerId="ADAL" clId="{4D9CF053-842C-43F0-B826-09030D917880}" dt="2022-01-11T15:58:43.773" v="1810" actId="478"/>
          <ac:cxnSpMkLst>
            <pc:docMk/>
            <pc:sldMk cId="969365860" sldId="281"/>
            <ac:cxnSpMk id="14" creationId="{3F79D00E-52D0-4636-86F4-F7C42F54F330}"/>
          </ac:cxnSpMkLst>
        </pc:cxnChg>
      </pc:sldChg>
      <pc:sldChg chg="modSp mod modTransition modAnim">
        <pc:chgData name="Hajnal Bálint Dávid" userId="b35fa9ee-7218-4536-9b5a-c96832cd1b12" providerId="ADAL" clId="{4D9CF053-842C-43F0-B826-09030D917880}" dt="2022-01-11T17:07:56.376" v="2045"/>
        <pc:sldMkLst>
          <pc:docMk/>
          <pc:sldMk cId="4213136701" sldId="282"/>
        </pc:sldMkLst>
        <pc:spChg chg="mod">
          <ac:chgData name="Hajnal Bálint Dávid" userId="b35fa9ee-7218-4536-9b5a-c96832cd1b12" providerId="ADAL" clId="{4D9CF053-842C-43F0-B826-09030D917880}" dt="2022-01-11T16:42:44.227" v="1958" actId="1076"/>
          <ac:spMkLst>
            <pc:docMk/>
            <pc:sldMk cId="4213136701" sldId="282"/>
            <ac:spMk id="2" creationId="{DD812CC5-3F64-4837-AE94-66C400A325B0}"/>
          </ac:spMkLst>
        </pc:spChg>
        <pc:spChg chg="mod">
          <ac:chgData name="Hajnal Bálint Dávid" userId="b35fa9ee-7218-4536-9b5a-c96832cd1b12" providerId="ADAL" clId="{4D9CF053-842C-43F0-B826-09030D917880}" dt="2022-01-11T16:46:15.553" v="1994" actId="20577"/>
          <ac:spMkLst>
            <pc:docMk/>
            <pc:sldMk cId="4213136701" sldId="282"/>
            <ac:spMk id="3" creationId="{150012D5-B732-49FA-8D2C-A5C52B3641FB}"/>
          </ac:spMkLst>
        </pc:spChg>
        <pc:picChg chg="mod">
          <ac:chgData name="Hajnal Bálint Dávid" userId="b35fa9ee-7218-4536-9b5a-c96832cd1b12" providerId="ADAL" clId="{4D9CF053-842C-43F0-B826-09030D917880}" dt="2022-01-11T16:43:00.403" v="1976" actId="1076"/>
          <ac:picMkLst>
            <pc:docMk/>
            <pc:sldMk cId="4213136701" sldId="282"/>
            <ac:picMk id="7" creationId="{3CD85834-55D9-470E-9834-623384F2476A}"/>
          </ac:picMkLst>
        </pc:picChg>
      </pc:sldChg>
      <pc:sldMasterChg chg="modTransition modSldLayout">
        <pc:chgData name="Hajnal Bálint Dávid" userId="b35fa9ee-7218-4536-9b5a-c96832cd1b12" providerId="ADAL" clId="{4D9CF053-842C-43F0-B826-09030D917880}" dt="2022-01-11T17:07:56.376" v="2045"/>
        <pc:sldMasterMkLst>
          <pc:docMk/>
          <pc:sldMasterMk cId="0" sldId="2147483648"/>
        </pc:sldMasterMkLst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66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67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modTransition modSldLayout">
        <pc:chgData name="Hajnal Bálint Dávid" userId="b35fa9ee-7218-4536-9b5a-c96832cd1b12" providerId="ADAL" clId="{4D9CF053-842C-43F0-B826-09030D917880}" dt="2022-01-11T17:07:56.376" v="2045"/>
        <pc:sldMasterMkLst>
          <pc:docMk/>
          <pc:sldMasterMk cId="3203679347" sldId="2147483669"/>
        </pc:sldMasterMkLst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3110333788" sldId="2147483670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719300776" sldId="2147483671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2763519659" sldId="2147483672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3913935833" sldId="2147483673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3745267872" sldId="2147483674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1185757001" sldId="2147483675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85768971" sldId="2147483676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1855773138" sldId="2147483677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318836938" sldId="2147483678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3189704723" sldId="2147483679"/>
          </pc:sldLayoutMkLst>
        </pc:sldLayoutChg>
        <pc:sldLayoutChg chg="modTransition">
          <pc:chgData name="Hajnal Bálint Dávid" userId="b35fa9ee-7218-4536-9b5a-c96832cd1b12" providerId="ADAL" clId="{4D9CF053-842C-43F0-B826-09030D917880}" dt="2022-01-11T17:07:56.376" v="2045"/>
          <pc:sldLayoutMkLst>
            <pc:docMk/>
            <pc:sldMasterMk cId="3203679347" sldId="2147483669"/>
            <pc:sldLayoutMk cId="60623522" sldId="2147483680"/>
          </pc:sldLayoutMkLst>
        </pc:sldLayoutChg>
      </pc:sldMasterChg>
    </pc:docChg>
  </pc:docChgLst>
  <pc:docChgLst>
    <pc:chgData name="Tibor Áron Tóth" userId="43d964f4-4b1a-4720-b05d-30e86813fcb2" providerId="ADAL" clId="{FAEBF2DA-2440-E646-B537-AE2B5D66EFA7}"/>
    <pc:docChg chg="undo custSel modSld">
      <pc:chgData name="Tibor Áron Tóth" userId="43d964f4-4b1a-4720-b05d-30e86813fcb2" providerId="ADAL" clId="{FAEBF2DA-2440-E646-B537-AE2B5D66EFA7}" dt="2022-01-11T15:33:16.961" v="753" actId="27636"/>
      <pc:docMkLst>
        <pc:docMk/>
      </pc:docMkLst>
      <pc:sldChg chg="modSp">
        <pc:chgData name="Tibor Áron Tóth" userId="43d964f4-4b1a-4720-b05d-30e86813fcb2" providerId="ADAL" clId="{FAEBF2DA-2440-E646-B537-AE2B5D66EFA7}" dt="2022-01-11T15:33:16.961" v="753" actId="27636"/>
        <pc:sldMkLst>
          <pc:docMk/>
          <pc:sldMk cId="3636729201" sldId="274"/>
        </pc:sldMkLst>
        <pc:spChg chg="mod">
          <ac:chgData name="Tibor Áron Tóth" userId="43d964f4-4b1a-4720-b05d-30e86813fcb2" providerId="ADAL" clId="{FAEBF2DA-2440-E646-B537-AE2B5D66EFA7}" dt="2022-01-11T15:33:16.961" v="753" actId="27636"/>
          <ac:spMkLst>
            <pc:docMk/>
            <pc:sldMk cId="3636729201" sldId="274"/>
            <ac:spMk id="3" creationId="{150012D5-B732-49FA-8D2C-A5C52B3641FB}"/>
          </ac:spMkLst>
        </pc:spChg>
        <pc:picChg chg="mod">
          <ac:chgData name="Tibor Áron Tóth" userId="43d964f4-4b1a-4720-b05d-30e86813fcb2" providerId="ADAL" clId="{FAEBF2DA-2440-E646-B537-AE2B5D66EFA7}" dt="2022-01-11T15:26:13.374" v="313" actId="1076"/>
          <ac:picMkLst>
            <pc:docMk/>
            <pc:sldMk cId="3636729201" sldId="274"/>
            <ac:picMk id="7" creationId="{3CD85834-55D9-470E-9834-623384F2476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29531-DD75-407F-BC9A-756077F47D7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ECD009-94D2-4B77-AA5B-983D6B18DFD8}">
      <dgm:prSet phldrT="[Szöveg]"/>
      <dgm:spPr/>
      <dgm:t>
        <a:bodyPr/>
        <a:lstStyle/>
        <a:p>
          <a:r>
            <a:rPr lang="hu-HU" dirty="0"/>
            <a:t>Image input</a:t>
          </a:r>
          <a:br>
            <a:rPr lang="hu-HU" dirty="0"/>
          </a:br>
          <a:r>
            <a:rPr lang="hu-HU" dirty="0"/>
            <a:t>120x160</a:t>
          </a:r>
          <a:endParaRPr lang="en-GB" dirty="0"/>
        </a:p>
      </dgm:t>
    </dgm:pt>
    <dgm:pt modelId="{B82CBAA9-5178-43AC-863B-1F05468DFEFB}" type="parTrans" cxnId="{13B22E0E-F8F2-47CC-9BD2-5A73E1A16912}">
      <dgm:prSet/>
      <dgm:spPr/>
      <dgm:t>
        <a:bodyPr/>
        <a:lstStyle/>
        <a:p>
          <a:endParaRPr lang="en-GB"/>
        </a:p>
      </dgm:t>
    </dgm:pt>
    <dgm:pt modelId="{001375F1-B3C8-4526-A011-98F02AAE92A7}" type="sibTrans" cxnId="{13B22E0E-F8F2-47CC-9BD2-5A73E1A16912}">
      <dgm:prSet/>
      <dgm:spPr/>
      <dgm:t>
        <a:bodyPr/>
        <a:lstStyle/>
        <a:p>
          <a:endParaRPr lang="en-GB"/>
        </a:p>
      </dgm:t>
    </dgm:pt>
    <dgm:pt modelId="{6553438C-CCBF-4DE5-A653-74007A47CBB6}" type="asst">
      <dgm:prSet phldrT="[Szöveg]"/>
      <dgm:spPr/>
      <dgm:t>
        <a:bodyPr/>
        <a:lstStyle/>
        <a:p>
          <a:r>
            <a:rPr lang="hu-HU"/>
            <a:t>Normalization:</a:t>
          </a:r>
          <a:br>
            <a:rPr lang="hu-HU"/>
          </a:br>
          <a:r>
            <a:rPr lang="hu-HU"/>
            <a:t>RGB → HSV</a:t>
          </a:r>
          <a:endParaRPr lang="en-GB"/>
        </a:p>
      </dgm:t>
    </dgm:pt>
    <dgm:pt modelId="{733B580D-E64C-48AB-909A-361C307BE8FA}" type="parTrans" cxnId="{CEA88AF4-8B95-43C7-A98A-AD4C6E3750B8}">
      <dgm:prSet/>
      <dgm:spPr/>
      <dgm:t>
        <a:bodyPr/>
        <a:lstStyle/>
        <a:p>
          <a:endParaRPr lang="en-GB"/>
        </a:p>
      </dgm:t>
    </dgm:pt>
    <dgm:pt modelId="{AC017BBC-5822-458B-B8E8-A2B52349F56B}" type="sibTrans" cxnId="{CEA88AF4-8B95-43C7-A98A-AD4C6E3750B8}">
      <dgm:prSet/>
      <dgm:spPr/>
      <dgm:t>
        <a:bodyPr/>
        <a:lstStyle/>
        <a:p>
          <a:endParaRPr lang="en-GB"/>
        </a:p>
      </dgm:t>
    </dgm:pt>
    <dgm:pt modelId="{34D28368-DEB6-462D-A439-0E824B3DA270}">
      <dgm:prSet phldrT="[Szöveg]"/>
      <dgm:spPr/>
      <dgm:t>
        <a:bodyPr/>
        <a:lstStyle/>
        <a:p>
          <a:r>
            <a:rPr lang="hu-HU"/>
            <a:t>Convolution</a:t>
          </a:r>
          <a:br>
            <a:rPr lang="hu-HU"/>
          </a:br>
          <a:r>
            <a:rPr lang="hu-HU"/>
            <a:t>3@32x32,f:5x5,s:2x2</a:t>
          </a:r>
          <a:endParaRPr lang="en-GB"/>
        </a:p>
      </dgm:t>
    </dgm:pt>
    <dgm:pt modelId="{C05F5E1E-87EF-4AEF-B892-32417392EDF3}" type="parTrans" cxnId="{E81CE642-1BEF-4FCB-BD57-33E4E8654841}">
      <dgm:prSet/>
      <dgm:spPr/>
      <dgm:t>
        <a:bodyPr/>
        <a:lstStyle/>
        <a:p>
          <a:endParaRPr lang="en-GB"/>
        </a:p>
      </dgm:t>
    </dgm:pt>
    <dgm:pt modelId="{87785CBC-C2C8-474D-B75F-854BD593D577}" type="sibTrans" cxnId="{E81CE642-1BEF-4FCB-BD57-33E4E8654841}">
      <dgm:prSet/>
      <dgm:spPr/>
      <dgm:t>
        <a:bodyPr/>
        <a:lstStyle/>
        <a:p>
          <a:endParaRPr lang="en-GB"/>
        </a:p>
      </dgm:t>
    </dgm:pt>
    <dgm:pt modelId="{88318FC1-8C4E-4460-A133-9F3EB38E836B}">
      <dgm:prSet phldrT="[Szöveg]"/>
      <dgm:spPr/>
      <dgm:t>
        <a:bodyPr/>
        <a:lstStyle/>
        <a:p>
          <a:r>
            <a:rPr lang="hu-HU"/>
            <a:t>MaxPool2D</a:t>
          </a:r>
          <a:br>
            <a:rPr lang="hu-HU"/>
          </a:br>
          <a:r>
            <a:rPr lang="hu-HU"/>
            <a:t>3x3,s:2x2</a:t>
          </a:r>
          <a:endParaRPr lang="en-GB"/>
        </a:p>
      </dgm:t>
    </dgm:pt>
    <dgm:pt modelId="{A12E8E61-D180-41D1-BD31-7B6040E0DFCF}" type="parTrans" cxnId="{A40D1F54-ED95-4BD2-98E7-ABB7A3D4FC11}">
      <dgm:prSet/>
      <dgm:spPr/>
      <dgm:t>
        <a:bodyPr/>
        <a:lstStyle/>
        <a:p>
          <a:endParaRPr lang="en-GB"/>
        </a:p>
      </dgm:t>
    </dgm:pt>
    <dgm:pt modelId="{32C8FF53-4E2A-4820-BF8D-50D9FF77A29E}" type="sibTrans" cxnId="{A40D1F54-ED95-4BD2-98E7-ABB7A3D4FC11}">
      <dgm:prSet/>
      <dgm:spPr/>
      <dgm:t>
        <a:bodyPr/>
        <a:lstStyle/>
        <a:p>
          <a:endParaRPr lang="en-GB"/>
        </a:p>
      </dgm:t>
    </dgm:pt>
    <dgm:pt modelId="{003C6EFF-B664-4687-88AB-AFB84A7F9845}">
      <dgm:prSet phldrT="[Szöveg]"/>
      <dgm:spPr/>
      <dgm:t>
        <a:bodyPr/>
        <a:lstStyle/>
        <a:p>
          <a:r>
            <a:rPr lang="hu-HU"/>
            <a:t>BatchNorm2D</a:t>
          </a:r>
          <a:br>
            <a:rPr lang="hu-HU"/>
          </a:br>
          <a:r>
            <a:rPr lang="hu-HU"/>
            <a:t>32</a:t>
          </a:r>
          <a:endParaRPr lang="en-GB"/>
        </a:p>
      </dgm:t>
    </dgm:pt>
    <dgm:pt modelId="{58C29B15-C312-4CAD-A42F-3350050FB3E7}" type="parTrans" cxnId="{D0C973A3-2289-4E8F-9FB7-607DFE7167F5}">
      <dgm:prSet/>
      <dgm:spPr/>
      <dgm:t>
        <a:bodyPr/>
        <a:lstStyle/>
        <a:p>
          <a:endParaRPr lang="en-GB"/>
        </a:p>
      </dgm:t>
    </dgm:pt>
    <dgm:pt modelId="{9978686D-8EDD-405C-8245-C2D18E7A8A9F}" type="sibTrans" cxnId="{D0C973A3-2289-4E8F-9FB7-607DFE7167F5}">
      <dgm:prSet/>
      <dgm:spPr/>
      <dgm:t>
        <a:bodyPr/>
        <a:lstStyle/>
        <a:p>
          <a:endParaRPr lang="en-GB"/>
        </a:p>
      </dgm:t>
    </dgm:pt>
    <dgm:pt modelId="{0BE194FE-683D-4D32-A02E-1A19CD362D50}">
      <dgm:prSet phldrT="[Szöveg]"/>
      <dgm:spPr/>
      <dgm:t>
        <a:bodyPr/>
        <a:lstStyle/>
        <a:p>
          <a:r>
            <a:rPr lang="hu-HU"/>
            <a:t>ReLU</a:t>
          </a:r>
          <a:endParaRPr lang="en-GB"/>
        </a:p>
      </dgm:t>
    </dgm:pt>
    <dgm:pt modelId="{D28877B0-0EAD-4CB8-8571-F828180F20B6}" type="parTrans" cxnId="{71388BF3-6868-4908-946E-D358D20EFC96}">
      <dgm:prSet/>
      <dgm:spPr/>
      <dgm:t>
        <a:bodyPr/>
        <a:lstStyle/>
        <a:p>
          <a:endParaRPr lang="en-GB"/>
        </a:p>
      </dgm:t>
    </dgm:pt>
    <dgm:pt modelId="{D82DEE7E-BC0C-4D37-8821-B40B70C9481B}" type="sibTrans" cxnId="{71388BF3-6868-4908-946E-D358D20EFC96}">
      <dgm:prSet/>
      <dgm:spPr/>
      <dgm:t>
        <a:bodyPr/>
        <a:lstStyle/>
        <a:p>
          <a:endParaRPr lang="en-GB"/>
        </a:p>
      </dgm:t>
    </dgm:pt>
    <dgm:pt modelId="{39BE8253-72C0-40C4-AD88-E0EAB653C3F2}">
      <dgm:prSet phldrT="[Szöveg]"/>
      <dgm:spPr/>
      <dgm:t>
        <a:bodyPr/>
        <a:lstStyle/>
        <a:p>
          <a:r>
            <a:rPr lang="hu-HU"/>
            <a:t>BasicBlock</a:t>
          </a:r>
          <a:endParaRPr lang="en-GB"/>
        </a:p>
      </dgm:t>
    </dgm:pt>
    <dgm:pt modelId="{EB65D306-189E-4C62-A122-483A6FBB9A62}" type="parTrans" cxnId="{4FECFCAA-4EE2-42E0-9FF9-48F6DF5F3CBE}">
      <dgm:prSet/>
      <dgm:spPr/>
      <dgm:t>
        <a:bodyPr/>
        <a:lstStyle/>
        <a:p>
          <a:endParaRPr lang="en-GB"/>
        </a:p>
      </dgm:t>
    </dgm:pt>
    <dgm:pt modelId="{AF549606-6FAA-4B65-846F-0F636BED9115}" type="sibTrans" cxnId="{4FECFCAA-4EE2-42E0-9FF9-48F6DF5F3CBE}">
      <dgm:prSet/>
      <dgm:spPr/>
      <dgm:t>
        <a:bodyPr/>
        <a:lstStyle/>
        <a:p>
          <a:endParaRPr lang="en-GB"/>
        </a:p>
      </dgm:t>
    </dgm:pt>
    <dgm:pt modelId="{6D565EEB-2B6A-451E-A99F-C960836493CA}">
      <dgm:prSet phldrT="[Szöveg]"/>
      <dgm:spPr/>
      <dgm:t>
        <a:bodyPr/>
        <a:lstStyle/>
        <a:p>
          <a:r>
            <a:rPr lang="hu-HU"/>
            <a:t>BatchNorm2D</a:t>
          </a:r>
          <a:br>
            <a:rPr lang="hu-HU"/>
          </a:br>
          <a:r>
            <a:rPr lang="hu-HU"/>
            <a:t>32</a:t>
          </a:r>
          <a:endParaRPr lang="en-GB"/>
        </a:p>
      </dgm:t>
    </dgm:pt>
    <dgm:pt modelId="{B78B0865-4030-43D6-A780-37AADC0A12FF}" type="parTrans" cxnId="{0DB78253-8060-4550-84E4-085897CE8332}">
      <dgm:prSet/>
      <dgm:spPr/>
      <dgm:t>
        <a:bodyPr/>
        <a:lstStyle/>
        <a:p>
          <a:endParaRPr lang="hu-HU"/>
        </a:p>
      </dgm:t>
    </dgm:pt>
    <dgm:pt modelId="{83EE3B77-FD64-4E78-8829-3E6EBE3A1C2E}" type="sibTrans" cxnId="{0DB78253-8060-4550-84E4-085897CE8332}">
      <dgm:prSet/>
      <dgm:spPr/>
      <dgm:t>
        <a:bodyPr/>
        <a:lstStyle/>
        <a:p>
          <a:endParaRPr lang="hu-HU"/>
        </a:p>
      </dgm:t>
    </dgm:pt>
    <dgm:pt modelId="{FC50CED1-F384-4B9C-B30D-D1D1B240BEBB}">
      <dgm:prSet phldrT="[Szöveg]"/>
      <dgm:spPr/>
      <dgm:t>
        <a:bodyPr/>
        <a:lstStyle/>
        <a:p>
          <a:r>
            <a:rPr lang="hu-HU"/>
            <a:t>ReLU</a:t>
          </a:r>
          <a:endParaRPr lang="en-GB"/>
        </a:p>
      </dgm:t>
    </dgm:pt>
    <dgm:pt modelId="{CE173672-82DB-4587-A4C2-FEF7041354F6}" type="parTrans" cxnId="{ED4CAB7A-C691-4380-927E-A74A5D7D1E89}">
      <dgm:prSet/>
      <dgm:spPr/>
      <dgm:t>
        <a:bodyPr/>
        <a:lstStyle/>
        <a:p>
          <a:endParaRPr lang="hu-HU"/>
        </a:p>
      </dgm:t>
    </dgm:pt>
    <dgm:pt modelId="{7BB2A55D-3F62-49B2-8E54-B578F7879CAE}" type="sibTrans" cxnId="{ED4CAB7A-C691-4380-927E-A74A5D7D1E89}">
      <dgm:prSet/>
      <dgm:spPr/>
      <dgm:t>
        <a:bodyPr/>
        <a:lstStyle/>
        <a:p>
          <a:endParaRPr lang="hu-HU"/>
        </a:p>
      </dgm:t>
    </dgm:pt>
    <dgm:pt modelId="{1CBB06E9-A4B5-4E3C-9709-400B9C6553A0}">
      <dgm:prSet phldrT="[Szöveg]"/>
      <dgm:spPr/>
      <dgm:t>
        <a:bodyPr/>
        <a:lstStyle/>
        <a:p>
          <a:r>
            <a:rPr lang="hu-HU"/>
            <a:t>BasicBlock</a:t>
          </a:r>
          <a:endParaRPr lang="en-GB"/>
        </a:p>
      </dgm:t>
    </dgm:pt>
    <dgm:pt modelId="{BC2A4972-C5EB-4982-91B4-ACF121A33169}" type="parTrans" cxnId="{7D615B1F-9E4B-4CCB-95F8-DFA9A6CCC6CA}">
      <dgm:prSet/>
      <dgm:spPr/>
      <dgm:t>
        <a:bodyPr/>
        <a:lstStyle/>
        <a:p>
          <a:endParaRPr lang="hu-HU"/>
        </a:p>
      </dgm:t>
    </dgm:pt>
    <dgm:pt modelId="{CFF07E6B-B46A-4E28-9A8F-98B22B296ADF}" type="sibTrans" cxnId="{7D615B1F-9E4B-4CCB-95F8-DFA9A6CCC6CA}">
      <dgm:prSet/>
      <dgm:spPr/>
      <dgm:t>
        <a:bodyPr/>
        <a:lstStyle/>
        <a:p>
          <a:endParaRPr lang="hu-HU"/>
        </a:p>
      </dgm:t>
    </dgm:pt>
    <dgm:pt modelId="{60D92BF0-D39D-4876-86F7-7734B87BD856}">
      <dgm:prSet phldrT="[Szöveg]"/>
      <dgm:spPr/>
      <dgm:t>
        <a:bodyPr/>
        <a:lstStyle/>
        <a:p>
          <a:r>
            <a:rPr lang="hu-HU"/>
            <a:t>BatchNorm2D</a:t>
          </a:r>
          <a:br>
            <a:rPr lang="hu-HU"/>
          </a:br>
          <a:r>
            <a:rPr lang="hu-HU"/>
            <a:t>64</a:t>
          </a:r>
          <a:endParaRPr lang="en-GB"/>
        </a:p>
      </dgm:t>
    </dgm:pt>
    <dgm:pt modelId="{3E1744A9-C6F1-413C-A98B-375984234DD9}" type="parTrans" cxnId="{2EBD2229-603F-467A-A441-26D68774C12E}">
      <dgm:prSet/>
      <dgm:spPr/>
      <dgm:t>
        <a:bodyPr/>
        <a:lstStyle/>
        <a:p>
          <a:endParaRPr lang="hu-HU"/>
        </a:p>
      </dgm:t>
    </dgm:pt>
    <dgm:pt modelId="{DDFA8438-CCD2-4DFC-907F-F5FFC2B63128}" type="sibTrans" cxnId="{2EBD2229-603F-467A-A441-26D68774C12E}">
      <dgm:prSet/>
      <dgm:spPr/>
      <dgm:t>
        <a:bodyPr/>
        <a:lstStyle/>
        <a:p>
          <a:endParaRPr lang="hu-HU"/>
        </a:p>
      </dgm:t>
    </dgm:pt>
    <dgm:pt modelId="{A78E94B4-D16F-4B5D-9A3E-047568907ED3}">
      <dgm:prSet phldrT="[Szöveg]"/>
      <dgm:spPr/>
      <dgm:t>
        <a:bodyPr/>
        <a:lstStyle/>
        <a:p>
          <a:r>
            <a:rPr lang="hu-HU"/>
            <a:t>ReLU</a:t>
          </a:r>
          <a:endParaRPr lang="en-GB"/>
        </a:p>
      </dgm:t>
    </dgm:pt>
    <dgm:pt modelId="{39CA1CF4-77C4-42B3-8CB5-6E7474A2360B}" type="parTrans" cxnId="{308C6FCC-50E3-491A-ABCD-61AB71488797}">
      <dgm:prSet/>
      <dgm:spPr/>
      <dgm:t>
        <a:bodyPr/>
        <a:lstStyle/>
        <a:p>
          <a:endParaRPr lang="hu-HU"/>
        </a:p>
      </dgm:t>
    </dgm:pt>
    <dgm:pt modelId="{64A303CB-847B-4F00-A95B-E0BF4B5431A6}" type="sibTrans" cxnId="{308C6FCC-50E3-491A-ABCD-61AB71488797}">
      <dgm:prSet/>
      <dgm:spPr/>
      <dgm:t>
        <a:bodyPr/>
        <a:lstStyle/>
        <a:p>
          <a:endParaRPr lang="hu-HU"/>
        </a:p>
      </dgm:t>
    </dgm:pt>
    <dgm:pt modelId="{6C4B3253-0560-4FB2-833B-E3A1A2865CD5}">
      <dgm:prSet phldrT="[Szöveg]"/>
      <dgm:spPr/>
      <dgm:t>
        <a:bodyPr/>
        <a:lstStyle/>
        <a:p>
          <a:r>
            <a:rPr lang="hu-HU"/>
            <a:t>BasicBlock</a:t>
          </a:r>
          <a:endParaRPr lang="en-GB"/>
        </a:p>
      </dgm:t>
    </dgm:pt>
    <dgm:pt modelId="{E614B511-943D-4939-BBCE-7F91C0E45B86}" type="parTrans" cxnId="{DEE39C1A-4EEF-4D6F-9CD5-70DD61C0127F}">
      <dgm:prSet/>
      <dgm:spPr/>
      <dgm:t>
        <a:bodyPr/>
        <a:lstStyle/>
        <a:p>
          <a:endParaRPr lang="hu-HU"/>
        </a:p>
      </dgm:t>
    </dgm:pt>
    <dgm:pt modelId="{8685CF69-678E-47F9-B2A1-B0C00A5071C1}" type="sibTrans" cxnId="{DEE39C1A-4EEF-4D6F-9CD5-70DD61C0127F}">
      <dgm:prSet/>
      <dgm:spPr/>
      <dgm:t>
        <a:bodyPr/>
        <a:lstStyle/>
        <a:p>
          <a:endParaRPr lang="hu-HU"/>
        </a:p>
      </dgm:t>
    </dgm:pt>
    <dgm:pt modelId="{DA7CF2EA-F389-4330-AEA6-0F4D954B2D37}">
      <dgm:prSet phldrT="[Szöveg]"/>
      <dgm:spPr/>
      <dgm:t>
        <a:bodyPr/>
        <a:lstStyle/>
        <a:p>
          <a:r>
            <a:rPr lang="hu-HU"/>
            <a:t>Flatten</a:t>
          </a:r>
          <a:endParaRPr lang="en-GB"/>
        </a:p>
      </dgm:t>
    </dgm:pt>
    <dgm:pt modelId="{C373852F-025E-405B-93FC-69E50383F8E0}" type="parTrans" cxnId="{DC3C827A-70AF-414E-9397-4AC0977C2F68}">
      <dgm:prSet/>
      <dgm:spPr/>
      <dgm:t>
        <a:bodyPr/>
        <a:lstStyle/>
        <a:p>
          <a:endParaRPr lang="en-GB"/>
        </a:p>
      </dgm:t>
    </dgm:pt>
    <dgm:pt modelId="{35864E99-E4A2-419A-95F4-7E832D89B95A}" type="sibTrans" cxnId="{DC3C827A-70AF-414E-9397-4AC0977C2F68}">
      <dgm:prSet/>
      <dgm:spPr/>
      <dgm:t>
        <a:bodyPr/>
        <a:lstStyle/>
        <a:p>
          <a:endParaRPr lang="en-GB"/>
        </a:p>
      </dgm:t>
    </dgm:pt>
    <dgm:pt modelId="{A215A054-8DBB-44CC-B049-E47131519195}">
      <dgm:prSet phldrT="[Szöveg]"/>
      <dgm:spPr/>
      <dgm:t>
        <a:bodyPr/>
        <a:lstStyle/>
        <a:p>
          <a:r>
            <a:rPr lang="hu-HU"/>
            <a:t>ReLU</a:t>
          </a:r>
          <a:endParaRPr lang="en-GB"/>
        </a:p>
      </dgm:t>
    </dgm:pt>
    <dgm:pt modelId="{A2E25092-1303-4CC2-A7BE-E981F265F90F}" type="parTrans" cxnId="{0AEBA8AF-53EF-4FC5-BBCB-4E8FBB0B2E8C}">
      <dgm:prSet/>
      <dgm:spPr/>
      <dgm:t>
        <a:bodyPr/>
        <a:lstStyle/>
        <a:p>
          <a:endParaRPr lang="en-GB"/>
        </a:p>
      </dgm:t>
    </dgm:pt>
    <dgm:pt modelId="{7A6F3FF1-9DEA-478D-B1FD-273E5CE3D5F6}" type="sibTrans" cxnId="{0AEBA8AF-53EF-4FC5-BBCB-4E8FBB0B2E8C}">
      <dgm:prSet/>
      <dgm:spPr/>
      <dgm:t>
        <a:bodyPr/>
        <a:lstStyle/>
        <a:p>
          <a:endParaRPr lang="en-GB"/>
        </a:p>
      </dgm:t>
    </dgm:pt>
    <dgm:pt modelId="{0B1F5870-AAA3-4658-B691-92C24B9C62F4}" type="pres">
      <dgm:prSet presAssocID="{0DE29531-DD75-407F-BC9A-756077F47D7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E71D7DC-821A-493A-9883-152B66889BE2}" type="pres">
      <dgm:prSet presAssocID="{42ECD009-94D2-4B77-AA5B-983D6B18DFD8}" presName="hierRoot1" presStyleCnt="0">
        <dgm:presLayoutVars>
          <dgm:hierBranch val="r"/>
        </dgm:presLayoutVars>
      </dgm:prSet>
      <dgm:spPr/>
    </dgm:pt>
    <dgm:pt modelId="{63EEF7BA-1D26-4330-A581-A7499EBD30C9}" type="pres">
      <dgm:prSet presAssocID="{42ECD009-94D2-4B77-AA5B-983D6B18DFD8}" presName="rootComposite1" presStyleCnt="0"/>
      <dgm:spPr/>
    </dgm:pt>
    <dgm:pt modelId="{22C68894-9082-4027-A6C0-E6E437E1FD2B}" type="pres">
      <dgm:prSet presAssocID="{42ECD009-94D2-4B77-AA5B-983D6B18DFD8}" presName="rootText1" presStyleLbl="node0" presStyleIdx="0" presStyleCnt="1" custScaleX="223031" custScaleY="147128" custLinFactX="-558074" custLinFactNeighborX="-600000" custLinFactNeighborY="80258">
        <dgm:presLayoutVars>
          <dgm:chPref val="3"/>
        </dgm:presLayoutVars>
      </dgm:prSet>
      <dgm:spPr/>
    </dgm:pt>
    <dgm:pt modelId="{A6994E7A-A478-4D89-B302-4D63CF15E34B}" type="pres">
      <dgm:prSet presAssocID="{42ECD009-94D2-4B77-AA5B-983D6B18DFD8}" presName="rootConnector1" presStyleLbl="node1" presStyleIdx="0" presStyleCnt="0"/>
      <dgm:spPr/>
    </dgm:pt>
    <dgm:pt modelId="{AEA0BEF7-CC41-4722-AA25-6A4E26853CD5}" type="pres">
      <dgm:prSet presAssocID="{42ECD009-94D2-4B77-AA5B-983D6B18DFD8}" presName="hierChild2" presStyleCnt="0"/>
      <dgm:spPr/>
    </dgm:pt>
    <dgm:pt modelId="{EBE3BA71-2C88-4899-AD25-5F0D0E6F2A60}" type="pres">
      <dgm:prSet presAssocID="{42ECD009-94D2-4B77-AA5B-983D6B18DFD8}" presName="hierChild3" presStyleCnt="0"/>
      <dgm:spPr/>
    </dgm:pt>
    <dgm:pt modelId="{2CA8B0F2-B583-48C2-A145-1F2DD1270B28}" type="pres">
      <dgm:prSet presAssocID="{733B580D-E64C-48AB-909A-361C307BE8FA}" presName="Name111" presStyleLbl="parChTrans1D2" presStyleIdx="0" presStyleCnt="1" custSzX="232429" custSzY="76268"/>
      <dgm:spPr/>
    </dgm:pt>
    <dgm:pt modelId="{2DB4ECF5-43F4-4CD7-83C2-AD0A7D266B3F}" type="pres">
      <dgm:prSet presAssocID="{6553438C-CCBF-4DE5-A653-74007A47CBB6}" presName="hierRoot3" presStyleCnt="0">
        <dgm:presLayoutVars>
          <dgm:hierBranch val="r"/>
        </dgm:presLayoutVars>
      </dgm:prSet>
      <dgm:spPr/>
    </dgm:pt>
    <dgm:pt modelId="{4E90E942-2FA7-4E27-B819-8843ED7FA011}" type="pres">
      <dgm:prSet presAssocID="{6553438C-CCBF-4DE5-A653-74007A47CBB6}" presName="rootComposite3" presStyleCnt="0"/>
      <dgm:spPr/>
    </dgm:pt>
    <dgm:pt modelId="{9BC1333E-616D-48F0-8A33-7FED2B7D78DA}" type="pres">
      <dgm:prSet presAssocID="{6553438C-CCBF-4DE5-A653-74007A47CBB6}" presName="rootText3" presStyleLbl="asst1" presStyleIdx="0" presStyleCnt="1" custScaleX="223031" custScaleY="147128" custLinFactY="-7180" custLinFactNeighborX="18809" custLinFactNeighborY="-100000">
        <dgm:presLayoutVars>
          <dgm:chPref val="3"/>
        </dgm:presLayoutVars>
      </dgm:prSet>
      <dgm:spPr/>
    </dgm:pt>
    <dgm:pt modelId="{655845FF-AC3D-4A33-9E7F-F78B8AF552F0}" type="pres">
      <dgm:prSet presAssocID="{6553438C-CCBF-4DE5-A653-74007A47CBB6}" presName="rootConnector3" presStyleLbl="asst1" presStyleIdx="0" presStyleCnt="1"/>
      <dgm:spPr/>
    </dgm:pt>
    <dgm:pt modelId="{8BC62BA5-79FC-4F05-9E40-733CAFAEEB4A}" type="pres">
      <dgm:prSet presAssocID="{6553438C-CCBF-4DE5-A653-74007A47CBB6}" presName="hierChild6" presStyleCnt="0"/>
      <dgm:spPr/>
    </dgm:pt>
    <dgm:pt modelId="{07332E54-B36B-40B6-9B09-FEDA36B06D25}" type="pres">
      <dgm:prSet presAssocID="{C05F5E1E-87EF-4AEF-B892-32417392EDF3}" presName="Name50" presStyleLbl="parChTrans1D3" presStyleIdx="0" presStyleCnt="1" custSzX="466143" custSzY="76268"/>
      <dgm:spPr/>
    </dgm:pt>
    <dgm:pt modelId="{BFD3D704-B3D8-41B7-AF2F-F331DEF89795}" type="pres">
      <dgm:prSet presAssocID="{34D28368-DEB6-462D-A439-0E824B3DA270}" presName="hierRoot2" presStyleCnt="0">
        <dgm:presLayoutVars>
          <dgm:hierBranch val="r"/>
        </dgm:presLayoutVars>
      </dgm:prSet>
      <dgm:spPr/>
    </dgm:pt>
    <dgm:pt modelId="{C3886EBB-9671-4A59-B80F-1ED30FA9EE9F}" type="pres">
      <dgm:prSet presAssocID="{34D28368-DEB6-462D-A439-0E824B3DA270}" presName="rootComposite" presStyleCnt="0"/>
      <dgm:spPr/>
    </dgm:pt>
    <dgm:pt modelId="{B4E466C9-A509-4C47-97B4-F0AF434D5C0A}" type="pres">
      <dgm:prSet presAssocID="{34D28368-DEB6-462D-A439-0E824B3DA270}" presName="rootText" presStyleLbl="node3" presStyleIdx="0" presStyleCnt="1" custScaleX="223031" custScaleY="147128" custLinFactX="13361" custLinFactY="-100000" custLinFactNeighborX="100000" custLinFactNeighborY="-188917">
        <dgm:presLayoutVars>
          <dgm:chPref val="3"/>
        </dgm:presLayoutVars>
      </dgm:prSet>
      <dgm:spPr/>
    </dgm:pt>
    <dgm:pt modelId="{EE8369F4-6715-4223-A30F-D46652CD4A5B}" type="pres">
      <dgm:prSet presAssocID="{34D28368-DEB6-462D-A439-0E824B3DA270}" presName="rootConnector" presStyleLbl="node3" presStyleIdx="0" presStyleCnt="1"/>
      <dgm:spPr/>
    </dgm:pt>
    <dgm:pt modelId="{2B83B4CF-4F9F-434F-882B-2E123201B4C4}" type="pres">
      <dgm:prSet presAssocID="{34D28368-DEB6-462D-A439-0E824B3DA270}" presName="hierChild4" presStyleCnt="0"/>
      <dgm:spPr/>
    </dgm:pt>
    <dgm:pt modelId="{8016BD21-32DE-4177-9314-4537144906A8}" type="pres">
      <dgm:prSet presAssocID="{A12E8E61-D180-41D1-BD31-7B6040E0DFCF}" presName="Name50" presStyleLbl="parChTrans1D4" presStyleIdx="0" presStyleCnt="12" custSzX="735088" custSzY="76268"/>
      <dgm:spPr/>
    </dgm:pt>
    <dgm:pt modelId="{D7BC0BAD-53CF-4F3F-9847-1115D17563B5}" type="pres">
      <dgm:prSet presAssocID="{88318FC1-8C4E-4460-A133-9F3EB38E836B}" presName="hierRoot2" presStyleCnt="0">
        <dgm:presLayoutVars>
          <dgm:hierBranch val="r"/>
        </dgm:presLayoutVars>
      </dgm:prSet>
      <dgm:spPr/>
    </dgm:pt>
    <dgm:pt modelId="{F6D1815C-4638-4541-842F-FAA52BD04DC9}" type="pres">
      <dgm:prSet presAssocID="{88318FC1-8C4E-4460-A133-9F3EB38E836B}" presName="rootComposite" presStyleCnt="0"/>
      <dgm:spPr/>
    </dgm:pt>
    <dgm:pt modelId="{5B17B64F-8D21-4597-9E6C-12382EF7FBCC}" type="pres">
      <dgm:prSet presAssocID="{88318FC1-8C4E-4460-A133-9F3EB38E836B}" presName="rootText" presStyleLbl="node4" presStyleIdx="0" presStyleCnt="12" custScaleX="223031" custScaleY="147128" custLinFactX="110962" custLinFactY="-200000" custLinFactNeighborX="200000" custLinFactNeighborY="-280954">
        <dgm:presLayoutVars>
          <dgm:chPref val="3"/>
        </dgm:presLayoutVars>
      </dgm:prSet>
      <dgm:spPr/>
    </dgm:pt>
    <dgm:pt modelId="{D0E0B640-F775-4EEA-911F-66A508DE88B4}" type="pres">
      <dgm:prSet presAssocID="{88318FC1-8C4E-4460-A133-9F3EB38E836B}" presName="rootConnector" presStyleLbl="node4" presStyleIdx="0" presStyleCnt="12"/>
      <dgm:spPr/>
    </dgm:pt>
    <dgm:pt modelId="{B651BA8E-109D-4913-AE45-AA0D04F4B03E}" type="pres">
      <dgm:prSet presAssocID="{88318FC1-8C4E-4460-A133-9F3EB38E836B}" presName="hierChild4" presStyleCnt="0"/>
      <dgm:spPr/>
    </dgm:pt>
    <dgm:pt modelId="{DE445C9E-DB0E-46A9-8010-CC9440CFC442}" type="pres">
      <dgm:prSet presAssocID="{58C29B15-C312-4CAD-A42F-3350050FB3E7}" presName="Name50" presStyleLbl="parChTrans1D4" presStyleIdx="1" presStyleCnt="12" custSzX="731779" custSzY="76268"/>
      <dgm:spPr/>
    </dgm:pt>
    <dgm:pt modelId="{4E694D18-D2F2-4C80-8978-F80D836C8805}" type="pres">
      <dgm:prSet presAssocID="{003C6EFF-B664-4687-88AB-AFB84A7F9845}" presName="hierRoot2" presStyleCnt="0">
        <dgm:presLayoutVars>
          <dgm:hierBranch val="r"/>
        </dgm:presLayoutVars>
      </dgm:prSet>
      <dgm:spPr/>
    </dgm:pt>
    <dgm:pt modelId="{5A11E0BB-DAD8-41C5-81F1-A36865BACA67}" type="pres">
      <dgm:prSet presAssocID="{003C6EFF-B664-4687-88AB-AFB84A7F9845}" presName="rootComposite" presStyleCnt="0"/>
      <dgm:spPr/>
    </dgm:pt>
    <dgm:pt modelId="{EF917EA9-57E4-4EF0-9C9E-C286CCBFF229}" type="pres">
      <dgm:prSet presAssocID="{003C6EFF-B664-4687-88AB-AFB84A7F9845}" presName="rootText" presStyleLbl="node4" presStyleIdx="1" presStyleCnt="12" custScaleX="223031" custScaleY="147128" custLinFactX="219101" custLinFactY="-300000" custLinFactNeighborX="300000" custLinFactNeighborY="-378656">
        <dgm:presLayoutVars>
          <dgm:chPref val="3"/>
        </dgm:presLayoutVars>
      </dgm:prSet>
      <dgm:spPr/>
    </dgm:pt>
    <dgm:pt modelId="{40730DB1-25D8-466C-89A7-253EB28062A1}" type="pres">
      <dgm:prSet presAssocID="{003C6EFF-B664-4687-88AB-AFB84A7F9845}" presName="rootConnector" presStyleLbl="node4" presStyleIdx="1" presStyleCnt="12"/>
      <dgm:spPr/>
    </dgm:pt>
    <dgm:pt modelId="{CBDF9447-F276-46DD-BEA1-2E9DF8FAE643}" type="pres">
      <dgm:prSet presAssocID="{003C6EFF-B664-4687-88AB-AFB84A7F9845}" presName="hierChild4" presStyleCnt="0"/>
      <dgm:spPr/>
    </dgm:pt>
    <dgm:pt modelId="{6DDBD664-8806-4F06-BD93-44B7BB6D6DC1}" type="pres">
      <dgm:prSet presAssocID="{D28877B0-0EAD-4CB8-8571-F828180F20B6}" presName="Name50" presStyleLbl="parChTrans1D4" presStyleIdx="2" presStyleCnt="12" custSzX="723978" custSzY="76268"/>
      <dgm:spPr/>
    </dgm:pt>
    <dgm:pt modelId="{862CE122-5664-4932-92B2-3B40213DF0D1}" type="pres">
      <dgm:prSet presAssocID="{0BE194FE-683D-4D32-A02E-1A19CD362D50}" presName="hierRoot2" presStyleCnt="0">
        <dgm:presLayoutVars>
          <dgm:hierBranch val="r"/>
        </dgm:presLayoutVars>
      </dgm:prSet>
      <dgm:spPr/>
    </dgm:pt>
    <dgm:pt modelId="{AA29C839-8BF1-4009-A473-DA0AAA4C503C}" type="pres">
      <dgm:prSet presAssocID="{0BE194FE-683D-4D32-A02E-1A19CD362D50}" presName="rootComposite" presStyleCnt="0"/>
      <dgm:spPr/>
    </dgm:pt>
    <dgm:pt modelId="{7A8BDF83-1342-4C90-AF5E-2A5B0EDC94BD}" type="pres">
      <dgm:prSet presAssocID="{0BE194FE-683D-4D32-A02E-1A19CD362D50}" presName="rootText" presStyleLbl="node4" presStyleIdx="2" presStyleCnt="12" custScaleX="223031" custScaleY="147128" custLinFactX="331037" custLinFactY="-400000" custLinFactNeighborX="400000" custLinFactNeighborY="-458257">
        <dgm:presLayoutVars>
          <dgm:chPref val="3"/>
        </dgm:presLayoutVars>
      </dgm:prSet>
      <dgm:spPr/>
    </dgm:pt>
    <dgm:pt modelId="{EBF051F6-E585-4922-895A-DC091ABCC293}" type="pres">
      <dgm:prSet presAssocID="{0BE194FE-683D-4D32-A02E-1A19CD362D50}" presName="rootConnector" presStyleLbl="node4" presStyleIdx="2" presStyleCnt="12"/>
      <dgm:spPr/>
    </dgm:pt>
    <dgm:pt modelId="{43D7C8E9-3722-438C-8F2C-2475C2C12AAF}" type="pres">
      <dgm:prSet presAssocID="{0BE194FE-683D-4D32-A02E-1A19CD362D50}" presName="hierChild4" presStyleCnt="0"/>
      <dgm:spPr/>
    </dgm:pt>
    <dgm:pt modelId="{2EE8CB12-94C7-4C48-A2D2-70E955B8EC56}" type="pres">
      <dgm:prSet presAssocID="{EB65D306-189E-4C62-A122-483A6FBB9A62}" presName="Name50" presStyleLbl="parChTrans1D4" presStyleIdx="3" presStyleCnt="12" custSzX="3192307" custSzY="266387"/>
      <dgm:spPr/>
    </dgm:pt>
    <dgm:pt modelId="{DC2C1C1F-5E4B-41D4-B125-10FD1E1BC1C1}" type="pres">
      <dgm:prSet presAssocID="{39BE8253-72C0-40C4-AD88-E0EAB653C3F2}" presName="hierRoot2" presStyleCnt="0">
        <dgm:presLayoutVars>
          <dgm:hierBranch val="r"/>
        </dgm:presLayoutVars>
      </dgm:prSet>
      <dgm:spPr/>
    </dgm:pt>
    <dgm:pt modelId="{1E8A75CC-0B05-4F76-B3BB-D03DE6BFE723}" type="pres">
      <dgm:prSet presAssocID="{39BE8253-72C0-40C4-AD88-E0EAB653C3F2}" presName="rootComposite" presStyleCnt="0"/>
      <dgm:spPr/>
    </dgm:pt>
    <dgm:pt modelId="{65A85B34-EF7F-4B76-80DD-4D44F0C5C345}" type="pres">
      <dgm:prSet presAssocID="{39BE8253-72C0-40C4-AD88-E0EAB653C3F2}" presName="rootText" presStyleLbl="node4" presStyleIdx="3" presStyleCnt="12" custScaleX="223031" custScaleY="147128" custLinFactX="-233229" custLinFactY="-200000" custLinFactNeighborX="-300000" custLinFactNeighborY="-240869">
        <dgm:presLayoutVars>
          <dgm:chPref val="3"/>
        </dgm:presLayoutVars>
      </dgm:prSet>
      <dgm:spPr/>
    </dgm:pt>
    <dgm:pt modelId="{8243B4DF-8642-420C-AC49-1DD372D91FE5}" type="pres">
      <dgm:prSet presAssocID="{39BE8253-72C0-40C4-AD88-E0EAB653C3F2}" presName="rootConnector" presStyleLbl="node4" presStyleIdx="3" presStyleCnt="12"/>
      <dgm:spPr/>
    </dgm:pt>
    <dgm:pt modelId="{9D579D10-E095-406E-B9E2-0070B526EE5B}" type="pres">
      <dgm:prSet presAssocID="{39BE8253-72C0-40C4-AD88-E0EAB653C3F2}" presName="hierChild4" presStyleCnt="0"/>
      <dgm:spPr/>
    </dgm:pt>
    <dgm:pt modelId="{0739C0B3-A932-48F7-ACB5-FDFFF9FCE15C}" type="pres">
      <dgm:prSet presAssocID="{B78B0865-4030-43D6-A780-37AADC0A12FF}" presName="Name50" presStyleLbl="parChTrans1D4" presStyleIdx="4" presStyleCnt="12" custSzX="108941" custSzY="243387"/>
      <dgm:spPr/>
    </dgm:pt>
    <dgm:pt modelId="{14251AF4-ED66-45BD-AA49-0987B741568E}" type="pres">
      <dgm:prSet presAssocID="{6D565EEB-2B6A-451E-A99F-C960836493CA}" presName="hierRoot2" presStyleCnt="0">
        <dgm:presLayoutVars>
          <dgm:hierBranch val="r"/>
        </dgm:presLayoutVars>
      </dgm:prSet>
      <dgm:spPr/>
    </dgm:pt>
    <dgm:pt modelId="{2FE7B874-47E5-4C35-AA1F-FD1061A900B2}" type="pres">
      <dgm:prSet presAssocID="{6D565EEB-2B6A-451E-A99F-C960836493CA}" presName="rootComposite" presStyleCnt="0"/>
      <dgm:spPr/>
    </dgm:pt>
    <dgm:pt modelId="{7842E35C-D031-4915-9AFB-29F5875D1562}" type="pres">
      <dgm:prSet presAssocID="{6D565EEB-2B6A-451E-A99F-C960836493CA}" presName="rootText" presStyleLbl="node4" presStyleIdx="4" presStyleCnt="12" custScaleX="223031" custScaleY="147128" custLinFactX="-300000" custLinFactY="-138019" custLinFactNeighborX="-300234" custLinFactNeighborY="-200000">
        <dgm:presLayoutVars>
          <dgm:chPref val="3"/>
        </dgm:presLayoutVars>
      </dgm:prSet>
      <dgm:spPr/>
    </dgm:pt>
    <dgm:pt modelId="{565AD0DF-1C7A-4854-88CC-51EC2A574042}" type="pres">
      <dgm:prSet presAssocID="{6D565EEB-2B6A-451E-A99F-C960836493CA}" presName="rootConnector" presStyleLbl="node4" presStyleIdx="4" presStyleCnt="12"/>
      <dgm:spPr/>
    </dgm:pt>
    <dgm:pt modelId="{79B3A18E-C82E-4957-A142-26056456ACDC}" type="pres">
      <dgm:prSet presAssocID="{6D565EEB-2B6A-451E-A99F-C960836493CA}" presName="hierChild4" presStyleCnt="0"/>
      <dgm:spPr/>
    </dgm:pt>
    <dgm:pt modelId="{0A2DC2F7-1D5E-4A3A-A130-4AA35510E6A2}" type="pres">
      <dgm:prSet presAssocID="{CE173672-82DB-4587-A4C2-FEF7041354F6}" presName="Name50" presStyleLbl="parChTrans1D4" presStyleIdx="5" presStyleCnt="12" custSzX="662879" custSzY="76268"/>
      <dgm:spPr/>
    </dgm:pt>
    <dgm:pt modelId="{2C18F4A3-88C2-4CEB-98FF-9149378EC960}" type="pres">
      <dgm:prSet presAssocID="{FC50CED1-F384-4B9C-B30D-D1D1B240BEBB}" presName="hierRoot2" presStyleCnt="0">
        <dgm:presLayoutVars>
          <dgm:hierBranch val="r"/>
        </dgm:presLayoutVars>
      </dgm:prSet>
      <dgm:spPr/>
    </dgm:pt>
    <dgm:pt modelId="{1AA90755-6E0F-4425-8D38-492759756889}" type="pres">
      <dgm:prSet presAssocID="{FC50CED1-F384-4B9C-B30D-D1D1B240BEBB}" presName="rootComposite" presStyleCnt="0"/>
      <dgm:spPr/>
    </dgm:pt>
    <dgm:pt modelId="{45B1E87A-05E5-4580-BD04-A575813F9FAF}" type="pres">
      <dgm:prSet presAssocID="{FC50CED1-F384-4B9C-B30D-D1D1B240BEBB}" presName="rootText" presStyleLbl="node4" presStyleIdx="5" presStyleCnt="12" custScaleX="223031" custScaleY="147128" custLinFactX="-200000" custLinFactY="-236298" custLinFactNeighborX="-220569" custLinFactNeighborY="-300000">
        <dgm:presLayoutVars>
          <dgm:chPref val="3"/>
        </dgm:presLayoutVars>
      </dgm:prSet>
      <dgm:spPr/>
    </dgm:pt>
    <dgm:pt modelId="{5F7E838C-608A-4358-A325-249F28E9655A}" type="pres">
      <dgm:prSet presAssocID="{FC50CED1-F384-4B9C-B30D-D1D1B240BEBB}" presName="rootConnector" presStyleLbl="node4" presStyleIdx="5" presStyleCnt="12"/>
      <dgm:spPr/>
    </dgm:pt>
    <dgm:pt modelId="{C4F794C1-127E-4CDE-807E-37332BE93C7B}" type="pres">
      <dgm:prSet presAssocID="{FC50CED1-F384-4B9C-B30D-D1D1B240BEBB}" presName="hierChild4" presStyleCnt="0"/>
      <dgm:spPr/>
    </dgm:pt>
    <dgm:pt modelId="{DAB337FA-8DCA-4BE0-BC18-A76D826F97CB}" type="pres">
      <dgm:prSet presAssocID="{BC2A4972-C5EB-4982-91B4-ACF121A33169}" presName="Name50" presStyleLbl="parChTrans1D4" presStyleIdx="6" presStyleCnt="12" custSzX="674041" custSzY="76268"/>
      <dgm:spPr/>
    </dgm:pt>
    <dgm:pt modelId="{45EDA951-E730-4142-9711-6E172CC63808}" type="pres">
      <dgm:prSet presAssocID="{1CBB06E9-A4B5-4E3C-9709-400B9C6553A0}" presName="hierRoot2" presStyleCnt="0">
        <dgm:presLayoutVars>
          <dgm:hierBranch val="r"/>
        </dgm:presLayoutVars>
      </dgm:prSet>
      <dgm:spPr/>
    </dgm:pt>
    <dgm:pt modelId="{B8B1944A-A97B-49E1-818E-2142A5900D0A}" type="pres">
      <dgm:prSet presAssocID="{1CBB06E9-A4B5-4E3C-9709-400B9C6553A0}" presName="rootComposite" presStyleCnt="0"/>
      <dgm:spPr/>
    </dgm:pt>
    <dgm:pt modelId="{1F46D4B6-B616-4031-B779-81DCA5FE9F9D}" type="pres">
      <dgm:prSet presAssocID="{1CBB06E9-A4B5-4E3C-9709-400B9C6553A0}" presName="rootText" presStyleLbl="node4" presStyleIdx="6" presStyleCnt="12" custScaleX="223031" custScaleY="147128" custLinFactX="-100000" custLinFactY="-316275" custLinFactNeighborX="-111424" custLinFactNeighborY="-400000">
        <dgm:presLayoutVars>
          <dgm:chPref val="3"/>
        </dgm:presLayoutVars>
      </dgm:prSet>
      <dgm:spPr/>
    </dgm:pt>
    <dgm:pt modelId="{22A5D1ED-8651-4C56-8C8A-7154287AB5BB}" type="pres">
      <dgm:prSet presAssocID="{1CBB06E9-A4B5-4E3C-9709-400B9C6553A0}" presName="rootConnector" presStyleLbl="node4" presStyleIdx="6" presStyleCnt="12"/>
      <dgm:spPr/>
    </dgm:pt>
    <dgm:pt modelId="{DFFFFEF7-A337-4B11-8B5B-F1E986D21C27}" type="pres">
      <dgm:prSet presAssocID="{1CBB06E9-A4B5-4E3C-9709-400B9C6553A0}" presName="hierChild4" presStyleCnt="0"/>
      <dgm:spPr/>
    </dgm:pt>
    <dgm:pt modelId="{560C3308-B5E0-4529-BD9D-EE664E7C5386}" type="pres">
      <dgm:prSet presAssocID="{3E1744A9-C6F1-413C-A98B-375984234DD9}" presName="Name50" presStyleLbl="parChTrans1D4" presStyleIdx="7" presStyleCnt="12" custSzX="706835" custSzY="76268"/>
      <dgm:spPr/>
    </dgm:pt>
    <dgm:pt modelId="{FCE41537-6FDE-431F-98CD-EB8BF04B9FF1}" type="pres">
      <dgm:prSet presAssocID="{60D92BF0-D39D-4876-86F7-7734B87BD856}" presName="hierRoot2" presStyleCnt="0">
        <dgm:presLayoutVars>
          <dgm:hierBranch val="r"/>
        </dgm:presLayoutVars>
      </dgm:prSet>
      <dgm:spPr/>
    </dgm:pt>
    <dgm:pt modelId="{ED868AF7-7EDE-4CEE-93B1-4C4E00E055BA}" type="pres">
      <dgm:prSet presAssocID="{60D92BF0-D39D-4876-86F7-7734B87BD856}" presName="rootComposite" presStyleCnt="0"/>
      <dgm:spPr/>
    </dgm:pt>
    <dgm:pt modelId="{5C819163-8D4A-4504-81AA-FCBB0B6599EB}" type="pres">
      <dgm:prSet presAssocID="{60D92BF0-D39D-4876-86F7-7734B87BD856}" presName="rootText" presStyleLbl="node4" presStyleIdx="7" presStyleCnt="12" custScaleX="223031" custScaleY="147128" custLinFactY="-405403" custLinFactNeighborX="-8834" custLinFactNeighborY="-500000">
        <dgm:presLayoutVars>
          <dgm:chPref val="3"/>
        </dgm:presLayoutVars>
      </dgm:prSet>
      <dgm:spPr/>
    </dgm:pt>
    <dgm:pt modelId="{DCD984EE-BA5C-4D29-B08E-713C2D5F349A}" type="pres">
      <dgm:prSet presAssocID="{60D92BF0-D39D-4876-86F7-7734B87BD856}" presName="rootConnector" presStyleLbl="node4" presStyleIdx="7" presStyleCnt="12"/>
      <dgm:spPr/>
    </dgm:pt>
    <dgm:pt modelId="{A886CBA0-CDE8-4B5F-A0E1-6DA1DE590494}" type="pres">
      <dgm:prSet presAssocID="{60D92BF0-D39D-4876-86F7-7734B87BD856}" presName="hierChild4" presStyleCnt="0"/>
      <dgm:spPr/>
    </dgm:pt>
    <dgm:pt modelId="{DB075A83-8955-477D-9F74-913453E99D82}" type="pres">
      <dgm:prSet presAssocID="{39CA1CF4-77C4-42B3-8CB5-6E7474A2360B}" presName="Name50" presStyleLbl="parChTrans1D4" presStyleIdx="8" presStyleCnt="12" custSzX="731779" custSzY="76268"/>
      <dgm:spPr/>
    </dgm:pt>
    <dgm:pt modelId="{24E35011-7374-4D40-8BE2-E44721516447}" type="pres">
      <dgm:prSet presAssocID="{A78E94B4-D16F-4B5D-9A3E-047568907ED3}" presName="hierRoot2" presStyleCnt="0">
        <dgm:presLayoutVars>
          <dgm:hierBranch val="r"/>
        </dgm:presLayoutVars>
      </dgm:prSet>
      <dgm:spPr/>
    </dgm:pt>
    <dgm:pt modelId="{1B999D21-B5D9-45AA-A0B2-2BF7C238D4F7}" type="pres">
      <dgm:prSet presAssocID="{A78E94B4-D16F-4B5D-9A3E-047568907ED3}" presName="rootComposite" presStyleCnt="0"/>
      <dgm:spPr/>
    </dgm:pt>
    <dgm:pt modelId="{4BC0AB04-83F6-49AB-9ABD-622AE4BDEE11}" type="pres">
      <dgm:prSet presAssocID="{A78E94B4-D16F-4B5D-9A3E-047568907ED3}" presName="rootText" presStyleLbl="node4" presStyleIdx="8" presStyleCnt="12" custScaleX="223031" custScaleY="147128" custLinFactX="82063" custLinFactY="-500611" custLinFactNeighborX="100000" custLinFactNeighborY="-600000">
        <dgm:presLayoutVars>
          <dgm:chPref val="3"/>
        </dgm:presLayoutVars>
      </dgm:prSet>
      <dgm:spPr/>
    </dgm:pt>
    <dgm:pt modelId="{D40D136B-A732-4176-A27C-0A82EA16E1CB}" type="pres">
      <dgm:prSet presAssocID="{A78E94B4-D16F-4B5D-9A3E-047568907ED3}" presName="rootConnector" presStyleLbl="node4" presStyleIdx="8" presStyleCnt="12"/>
      <dgm:spPr/>
    </dgm:pt>
    <dgm:pt modelId="{469F8DBD-B690-49DB-B30B-3CCEF601C3CF}" type="pres">
      <dgm:prSet presAssocID="{A78E94B4-D16F-4B5D-9A3E-047568907ED3}" presName="hierChild4" presStyleCnt="0"/>
      <dgm:spPr/>
    </dgm:pt>
    <dgm:pt modelId="{7CB823C5-F055-4B4B-B28D-23685ECEE87E}" type="pres">
      <dgm:prSet presAssocID="{E614B511-943D-4939-BBCE-7F91C0E45B86}" presName="Name50" presStyleLbl="parChTrans1D4" presStyleIdx="9" presStyleCnt="12" custSzX="781361" custSzY="76268"/>
      <dgm:spPr/>
    </dgm:pt>
    <dgm:pt modelId="{4ED33A05-5DB7-42D1-90F5-DCAC88D29C7B}" type="pres">
      <dgm:prSet presAssocID="{6C4B3253-0560-4FB2-833B-E3A1A2865CD5}" presName="hierRoot2" presStyleCnt="0">
        <dgm:presLayoutVars>
          <dgm:hierBranch val="r"/>
        </dgm:presLayoutVars>
      </dgm:prSet>
      <dgm:spPr/>
    </dgm:pt>
    <dgm:pt modelId="{208F541F-6E2A-4385-B8A1-22481FC83BA1}" type="pres">
      <dgm:prSet presAssocID="{6C4B3253-0560-4FB2-833B-E3A1A2865CD5}" presName="rootComposite" presStyleCnt="0"/>
      <dgm:spPr/>
    </dgm:pt>
    <dgm:pt modelId="{769F56D2-EE1A-4814-B66D-524A010215F3}" type="pres">
      <dgm:prSet presAssocID="{6C4B3253-0560-4FB2-833B-E3A1A2865CD5}" presName="rootText" presStyleLbl="node4" presStyleIdx="9" presStyleCnt="12" custScaleX="223031" custScaleY="147128" custLinFactX="195471" custLinFactY="-600000" custLinFactNeighborX="200000" custLinFactNeighborY="-683659">
        <dgm:presLayoutVars>
          <dgm:chPref val="3"/>
        </dgm:presLayoutVars>
      </dgm:prSet>
      <dgm:spPr/>
    </dgm:pt>
    <dgm:pt modelId="{597A0576-0439-480F-953B-1A511F6610F5}" type="pres">
      <dgm:prSet presAssocID="{6C4B3253-0560-4FB2-833B-E3A1A2865CD5}" presName="rootConnector" presStyleLbl="node4" presStyleIdx="9" presStyleCnt="12"/>
      <dgm:spPr/>
    </dgm:pt>
    <dgm:pt modelId="{83A9D6EF-F936-466F-9356-624F17878390}" type="pres">
      <dgm:prSet presAssocID="{6C4B3253-0560-4FB2-833B-E3A1A2865CD5}" presName="hierChild4" presStyleCnt="0"/>
      <dgm:spPr/>
    </dgm:pt>
    <dgm:pt modelId="{D40EC3A0-022B-4481-83DE-824C62834505}" type="pres">
      <dgm:prSet presAssocID="{C373852F-025E-405B-93FC-69E50383F8E0}" presName="Name50" presStyleLbl="parChTrans1D4" presStyleIdx="10" presStyleCnt="12" custSzX="3215240" custSzY="252180"/>
      <dgm:spPr/>
    </dgm:pt>
    <dgm:pt modelId="{A07D7CBB-97F0-494A-A7A3-2C54F079C53C}" type="pres">
      <dgm:prSet presAssocID="{DA7CF2EA-F389-4330-AEA6-0F4D954B2D37}" presName="hierRoot2" presStyleCnt="0">
        <dgm:presLayoutVars>
          <dgm:hierBranch val="r"/>
        </dgm:presLayoutVars>
      </dgm:prSet>
      <dgm:spPr/>
    </dgm:pt>
    <dgm:pt modelId="{E4BF7F0F-BA7B-49EC-94E5-11C919E5A106}" type="pres">
      <dgm:prSet presAssocID="{DA7CF2EA-F389-4330-AEA6-0F4D954B2D37}" presName="rootComposite" presStyleCnt="0"/>
      <dgm:spPr/>
    </dgm:pt>
    <dgm:pt modelId="{24842378-0A66-4CB2-81DC-B240FF145F41}" type="pres">
      <dgm:prSet presAssocID="{DA7CF2EA-F389-4330-AEA6-0F4D954B2D37}" presName="rootText" presStyleLbl="node4" presStyleIdx="10" presStyleCnt="12" custScaleX="223031" custScaleY="147128" custLinFactX="-469620" custLinFactY="-512180" custLinFactNeighborX="-500000" custLinFactNeighborY="-600000">
        <dgm:presLayoutVars>
          <dgm:chPref val="3"/>
        </dgm:presLayoutVars>
      </dgm:prSet>
      <dgm:spPr/>
    </dgm:pt>
    <dgm:pt modelId="{EF9508C0-656D-413F-AADB-BD204B32472A}" type="pres">
      <dgm:prSet presAssocID="{DA7CF2EA-F389-4330-AEA6-0F4D954B2D37}" presName="rootConnector" presStyleLbl="node4" presStyleIdx="10" presStyleCnt="12"/>
      <dgm:spPr/>
    </dgm:pt>
    <dgm:pt modelId="{16979679-B59E-479B-B287-0E68A38A1930}" type="pres">
      <dgm:prSet presAssocID="{DA7CF2EA-F389-4330-AEA6-0F4D954B2D37}" presName="hierChild4" presStyleCnt="0"/>
      <dgm:spPr/>
    </dgm:pt>
    <dgm:pt modelId="{B1D6345D-873D-4FFA-B67C-D458A7593F54}" type="pres">
      <dgm:prSet presAssocID="{A2E25092-1303-4CC2-A7BE-E981F265F90F}" presName="Name50" presStyleLbl="parChTrans1D4" presStyleIdx="11" presStyleCnt="12" custSzX="108941" custSzY="237563"/>
      <dgm:spPr/>
    </dgm:pt>
    <dgm:pt modelId="{98C8779E-7241-4CDB-B856-73579C19F885}" type="pres">
      <dgm:prSet presAssocID="{A215A054-8DBB-44CC-B049-E47131519195}" presName="hierRoot2" presStyleCnt="0">
        <dgm:presLayoutVars>
          <dgm:hierBranch val="r"/>
        </dgm:presLayoutVars>
      </dgm:prSet>
      <dgm:spPr/>
    </dgm:pt>
    <dgm:pt modelId="{0BEEB4C0-0229-4C1F-88B8-846A88AEAE22}" type="pres">
      <dgm:prSet presAssocID="{A215A054-8DBB-44CC-B049-E47131519195}" presName="rootComposite" presStyleCnt="0"/>
      <dgm:spPr/>
    </dgm:pt>
    <dgm:pt modelId="{4FC4DA1D-CD17-4965-86D1-0E267E56F3C2}" type="pres">
      <dgm:prSet presAssocID="{A215A054-8DBB-44CC-B049-E47131519195}" presName="rootText" presStyleLbl="node4" presStyleIdx="11" presStyleCnt="12" custScaleX="223031" custScaleY="147128" custLinFactX="-500000" custLinFactY="-500000" custLinFactNeighborX="-515555" custLinFactNeighborY="-523461">
        <dgm:presLayoutVars>
          <dgm:chPref val="3"/>
        </dgm:presLayoutVars>
      </dgm:prSet>
      <dgm:spPr/>
    </dgm:pt>
    <dgm:pt modelId="{7648020F-B564-4E19-8D53-4ACE14C577FE}" type="pres">
      <dgm:prSet presAssocID="{A215A054-8DBB-44CC-B049-E47131519195}" presName="rootConnector" presStyleLbl="node4" presStyleIdx="11" presStyleCnt="12"/>
      <dgm:spPr/>
    </dgm:pt>
    <dgm:pt modelId="{25B482D9-20D2-4061-8E8D-EE579AA04746}" type="pres">
      <dgm:prSet presAssocID="{A215A054-8DBB-44CC-B049-E47131519195}" presName="hierChild4" presStyleCnt="0"/>
      <dgm:spPr/>
    </dgm:pt>
    <dgm:pt modelId="{DA56F624-2EAF-47DD-8808-33FEC7E96C08}" type="pres">
      <dgm:prSet presAssocID="{A215A054-8DBB-44CC-B049-E47131519195}" presName="hierChild5" presStyleCnt="0"/>
      <dgm:spPr/>
    </dgm:pt>
    <dgm:pt modelId="{D2A6E2A7-6EBF-49B3-9D41-5E353189249C}" type="pres">
      <dgm:prSet presAssocID="{DA7CF2EA-F389-4330-AEA6-0F4D954B2D37}" presName="hierChild5" presStyleCnt="0"/>
      <dgm:spPr/>
    </dgm:pt>
    <dgm:pt modelId="{D1B7E0FD-32E9-4945-A99C-5747A16DB60E}" type="pres">
      <dgm:prSet presAssocID="{6C4B3253-0560-4FB2-833B-E3A1A2865CD5}" presName="hierChild5" presStyleCnt="0"/>
      <dgm:spPr/>
    </dgm:pt>
    <dgm:pt modelId="{4BF1DD02-F8B5-42BA-BBCC-B0DFE0F64B6A}" type="pres">
      <dgm:prSet presAssocID="{A78E94B4-D16F-4B5D-9A3E-047568907ED3}" presName="hierChild5" presStyleCnt="0"/>
      <dgm:spPr/>
    </dgm:pt>
    <dgm:pt modelId="{A3C17DFA-1B4E-4261-9798-FDF69572B4A2}" type="pres">
      <dgm:prSet presAssocID="{60D92BF0-D39D-4876-86F7-7734B87BD856}" presName="hierChild5" presStyleCnt="0"/>
      <dgm:spPr/>
    </dgm:pt>
    <dgm:pt modelId="{DA29C86F-0EEC-418D-8073-43A60DD39396}" type="pres">
      <dgm:prSet presAssocID="{1CBB06E9-A4B5-4E3C-9709-400B9C6553A0}" presName="hierChild5" presStyleCnt="0"/>
      <dgm:spPr/>
    </dgm:pt>
    <dgm:pt modelId="{28A7A786-8E09-48D5-8203-4CC9A636FB05}" type="pres">
      <dgm:prSet presAssocID="{FC50CED1-F384-4B9C-B30D-D1D1B240BEBB}" presName="hierChild5" presStyleCnt="0"/>
      <dgm:spPr/>
    </dgm:pt>
    <dgm:pt modelId="{5765BE98-D90F-4BAD-89E2-E588DE43CEDC}" type="pres">
      <dgm:prSet presAssocID="{6D565EEB-2B6A-451E-A99F-C960836493CA}" presName="hierChild5" presStyleCnt="0"/>
      <dgm:spPr/>
    </dgm:pt>
    <dgm:pt modelId="{2E5219A1-51B2-4F9D-9CB8-1A913D6BE7A9}" type="pres">
      <dgm:prSet presAssocID="{39BE8253-72C0-40C4-AD88-E0EAB653C3F2}" presName="hierChild5" presStyleCnt="0"/>
      <dgm:spPr/>
    </dgm:pt>
    <dgm:pt modelId="{399FE681-7F2A-4D45-8F11-3AF9EA19135E}" type="pres">
      <dgm:prSet presAssocID="{0BE194FE-683D-4D32-A02E-1A19CD362D50}" presName="hierChild5" presStyleCnt="0"/>
      <dgm:spPr/>
    </dgm:pt>
    <dgm:pt modelId="{2FF49D88-C7E3-4E07-90EF-040785FBFAA0}" type="pres">
      <dgm:prSet presAssocID="{003C6EFF-B664-4687-88AB-AFB84A7F9845}" presName="hierChild5" presStyleCnt="0"/>
      <dgm:spPr/>
    </dgm:pt>
    <dgm:pt modelId="{676FF01B-4EB8-4D15-883D-725F345E318F}" type="pres">
      <dgm:prSet presAssocID="{88318FC1-8C4E-4460-A133-9F3EB38E836B}" presName="hierChild5" presStyleCnt="0"/>
      <dgm:spPr/>
    </dgm:pt>
    <dgm:pt modelId="{BE655950-2095-4E53-9678-041DDB614C8E}" type="pres">
      <dgm:prSet presAssocID="{34D28368-DEB6-462D-A439-0E824B3DA270}" presName="hierChild5" presStyleCnt="0"/>
      <dgm:spPr/>
    </dgm:pt>
    <dgm:pt modelId="{59C161C2-159C-4FED-AF5B-604F84E11BD8}" type="pres">
      <dgm:prSet presAssocID="{6553438C-CCBF-4DE5-A653-74007A47CBB6}" presName="hierChild7" presStyleCnt="0"/>
      <dgm:spPr/>
    </dgm:pt>
  </dgm:ptLst>
  <dgm:cxnLst>
    <dgm:cxn modelId="{5D517200-C144-4A62-B91B-ECB4285EBDD6}" type="presOf" srcId="{A78E94B4-D16F-4B5D-9A3E-047568907ED3}" destId="{D40D136B-A732-4176-A27C-0A82EA16E1CB}" srcOrd="1" destOrd="0" presId="urn:microsoft.com/office/officeart/2005/8/layout/orgChart1"/>
    <dgm:cxn modelId="{13B22E0E-F8F2-47CC-9BD2-5A73E1A16912}" srcId="{0DE29531-DD75-407F-BC9A-756077F47D7F}" destId="{42ECD009-94D2-4B77-AA5B-983D6B18DFD8}" srcOrd="0" destOrd="0" parTransId="{B82CBAA9-5178-43AC-863B-1F05468DFEFB}" sibTransId="{001375F1-B3C8-4526-A011-98F02AAE92A7}"/>
    <dgm:cxn modelId="{18E2920E-FB49-426C-8A9E-FAB944A0B92A}" type="presOf" srcId="{60D92BF0-D39D-4876-86F7-7734B87BD856}" destId="{DCD984EE-BA5C-4D29-B08E-713C2D5F349A}" srcOrd="1" destOrd="0" presId="urn:microsoft.com/office/officeart/2005/8/layout/orgChart1"/>
    <dgm:cxn modelId="{F66BD50E-8ECA-43BB-BB36-BDC2C7F5A142}" type="presOf" srcId="{D28877B0-0EAD-4CB8-8571-F828180F20B6}" destId="{6DDBD664-8806-4F06-BD93-44B7BB6D6DC1}" srcOrd="0" destOrd="0" presId="urn:microsoft.com/office/officeart/2005/8/layout/orgChart1"/>
    <dgm:cxn modelId="{F29E1719-EFD1-41D1-B92C-92AE060611AF}" type="presOf" srcId="{0BE194FE-683D-4D32-A02E-1A19CD362D50}" destId="{7A8BDF83-1342-4C90-AF5E-2A5B0EDC94BD}" srcOrd="0" destOrd="0" presId="urn:microsoft.com/office/officeart/2005/8/layout/orgChart1"/>
    <dgm:cxn modelId="{FD0B8E19-DE7A-4E14-9429-CBDBCB5949C1}" type="presOf" srcId="{0BE194FE-683D-4D32-A02E-1A19CD362D50}" destId="{EBF051F6-E585-4922-895A-DC091ABCC293}" srcOrd="1" destOrd="0" presId="urn:microsoft.com/office/officeart/2005/8/layout/orgChart1"/>
    <dgm:cxn modelId="{DEE39C1A-4EEF-4D6F-9CD5-70DD61C0127F}" srcId="{A78E94B4-D16F-4B5D-9A3E-047568907ED3}" destId="{6C4B3253-0560-4FB2-833B-E3A1A2865CD5}" srcOrd="0" destOrd="0" parTransId="{E614B511-943D-4939-BBCE-7F91C0E45B86}" sibTransId="{8685CF69-678E-47F9-B2A1-B0C00A5071C1}"/>
    <dgm:cxn modelId="{B33F731B-B486-4A44-A449-EDA0A59A434E}" type="presOf" srcId="{88318FC1-8C4E-4460-A133-9F3EB38E836B}" destId="{D0E0B640-F775-4EEA-911F-66A508DE88B4}" srcOrd="1" destOrd="0" presId="urn:microsoft.com/office/officeart/2005/8/layout/orgChart1"/>
    <dgm:cxn modelId="{7D615B1F-9E4B-4CCB-95F8-DFA9A6CCC6CA}" srcId="{FC50CED1-F384-4B9C-B30D-D1D1B240BEBB}" destId="{1CBB06E9-A4B5-4E3C-9709-400B9C6553A0}" srcOrd="0" destOrd="0" parTransId="{BC2A4972-C5EB-4982-91B4-ACF121A33169}" sibTransId="{CFF07E6B-B46A-4E28-9A8F-98B22B296ADF}"/>
    <dgm:cxn modelId="{D5BFB123-EA5D-4ED8-88E1-C333274BF661}" type="presOf" srcId="{58C29B15-C312-4CAD-A42F-3350050FB3E7}" destId="{DE445C9E-DB0E-46A9-8010-CC9440CFC442}" srcOrd="0" destOrd="0" presId="urn:microsoft.com/office/officeart/2005/8/layout/orgChart1"/>
    <dgm:cxn modelId="{67832624-35E0-4D8B-A467-725620D60089}" type="presOf" srcId="{3E1744A9-C6F1-413C-A98B-375984234DD9}" destId="{560C3308-B5E0-4529-BD9D-EE664E7C5386}" srcOrd="0" destOrd="0" presId="urn:microsoft.com/office/officeart/2005/8/layout/orgChart1"/>
    <dgm:cxn modelId="{13FB6324-E6BD-4098-BFEE-2BAF9D81EBD1}" type="presOf" srcId="{6D565EEB-2B6A-451E-A99F-C960836493CA}" destId="{565AD0DF-1C7A-4854-88CC-51EC2A574042}" srcOrd="1" destOrd="0" presId="urn:microsoft.com/office/officeart/2005/8/layout/orgChart1"/>
    <dgm:cxn modelId="{3CB53125-0ED0-482F-A6C5-BC7C8009E557}" type="presOf" srcId="{CE173672-82DB-4587-A4C2-FEF7041354F6}" destId="{0A2DC2F7-1D5E-4A3A-A130-4AA35510E6A2}" srcOrd="0" destOrd="0" presId="urn:microsoft.com/office/officeart/2005/8/layout/orgChart1"/>
    <dgm:cxn modelId="{2EBD2229-603F-467A-A441-26D68774C12E}" srcId="{1CBB06E9-A4B5-4E3C-9709-400B9C6553A0}" destId="{60D92BF0-D39D-4876-86F7-7734B87BD856}" srcOrd="0" destOrd="0" parTransId="{3E1744A9-C6F1-413C-A98B-375984234DD9}" sibTransId="{DDFA8438-CCD2-4DFC-907F-F5FFC2B63128}"/>
    <dgm:cxn modelId="{0EC7BA2B-0EFD-4CEC-AE3A-2D05E8C79BF6}" type="presOf" srcId="{A78E94B4-D16F-4B5D-9A3E-047568907ED3}" destId="{4BC0AB04-83F6-49AB-9ABD-622AE4BDEE11}" srcOrd="0" destOrd="0" presId="urn:microsoft.com/office/officeart/2005/8/layout/orgChart1"/>
    <dgm:cxn modelId="{CD99452E-05B3-48E8-9C27-C6D5796076C9}" type="presOf" srcId="{E614B511-943D-4939-BBCE-7F91C0E45B86}" destId="{7CB823C5-F055-4B4B-B28D-23685ECEE87E}" srcOrd="0" destOrd="0" presId="urn:microsoft.com/office/officeart/2005/8/layout/orgChart1"/>
    <dgm:cxn modelId="{DBFB105C-5E1D-46C7-85DD-5F57FF69D626}" type="presOf" srcId="{DA7CF2EA-F389-4330-AEA6-0F4D954B2D37}" destId="{EF9508C0-656D-413F-AADB-BD204B32472A}" srcOrd="1" destOrd="0" presId="urn:microsoft.com/office/officeart/2005/8/layout/orgChart1"/>
    <dgm:cxn modelId="{37230D5D-2AFA-4FB1-856D-1E70279A6FEF}" type="presOf" srcId="{39CA1CF4-77C4-42B3-8CB5-6E7474A2360B}" destId="{DB075A83-8955-477D-9F74-913453E99D82}" srcOrd="0" destOrd="0" presId="urn:microsoft.com/office/officeart/2005/8/layout/orgChart1"/>
    <dgm:cxn modelId="{CEBFBA5F-7E5E-458C-8D27-1F4FB187A5C2}" type="presOf" srcId="{EB65D306-189E-4C62-A122-483A6FBB9A62}" destId="{2EE8CB12-94C7-4C48-A2D2-70E955B8EC56}" srcOrd="0" destOrd="0" presId="urn:microsoft.com/office/officeart/2005/8/layout/orgChart1"/>
    <dgm:cxn modelId="{06A8CF42-A31C-4F4B-9E58-FD63A177C796}" type="presOf" srcId="{42ECD009-94D2-4B77-AA5B-983D6B18DFD8}" destId="{22C68894-9082-4027-A6C0-E6E437E1FD2B}" srcOrd="0" destOrd="0" presId="urn:microsoft.com/office/officeart/2005/8/layout/orgChart1"/>
    <dgm:cxn modelId="{E81CE642-1BEF-4FCB-BD57-33E4E8654841}" srcId="{6553438C-CCBF-4DE5-A653-74007A47CBB6}" destId="{34D28368-DEB6-462D-A439-0E824B3DA270}" srcOrd="0" destOrd="0" parTransId="{C05F5E1E-87EF-4AEF-B892-32417392EDF3}" sibTransId="{87785CBC-C2C8-474D-B75F-854BD593D577}"/>
    <dgm:cxn modelId="{FFCB2B63-FDF4-4542-80D1-61EEB7361778}" type="presOf" srcId="{1CBB06E9-A4B5-4E3C-9709-400B9C6553A0}" destId="{1F46D4B6-B616-4031-B779-81DCA5FE9F9D}" srcOrd="0" destOrd="0" presId="urn:microsoft.com/office/officeart/2005/8/layout/orgChart1"/>
    <dgm:cxn modelId="{C4FC2864-D523-4312-B99B-781E9509417F}" type="presOf" srcId="{B78B0865-4030-43D6-A780-37AADC0A12FF}" destId="{0739C0B3-A932-48F7-ACB5-FDFFF9FCE15C}" srcOrd="0" destOrd="0" presId="urn:microsoft.com/office/officeart/2005/8/layout/orgChart1"/>
    <dgm:cxn modelId="{6CF13964-4F6B-43A3-BAF3-07B985FCE879}" type="presOf" srcId="{1CBB06E9-A4B5-4E3C-9709-400B9C6553A0}" destId="{22A5D1ED-8651-4C56-8C8A-7154287AB5BB}" srcOrd="1" destOrd="0" presId="urn:microsoft.com/office/officeart/2005/8/layout/orgChart1"/>
    <dgm:cxn modelId="{254C9D44-FDEF-4A48-AD37-38A56E750825}" type="presOf" srcId="{DA7CF2EA-F389-4330-AEA6-0F4D954B2D37}" destId="{24842378-0A66-4CB2-81DC-B240FF145F41}" srcOrd="0" destOrd="0" presId="urn:microsoft.com/office/officeart/2005/8/layout/orgChart1"/>
    <dgm:cxn modelId="{FE30EE4C-29B7-4A7B-9542-E16EACB481DB}" type="presOf" srcId="{42ECD009-94D2-4B77-AA5B-983D6B18DFD8}" destId="{A6994E7A-A478-4D89-B302-4D63CF15E34B}" srcOrd="1" destOrd="0" presId="urn:microsoft.com/office/officeart/2005/8/layout/orgChart1"/>
    <dgm:cxn modelId="{3C09B44E-529A-4847-8B96-8F20E8995309}" type="presOf" srcId="{003C6EFF-B664-4687-88AB-AFB84A7F9845}" destId="{EF917EA9-57E4-4EF0-9C9E-C286CCBFF229}" srcOrd="0" destOrd="0" presId="urn:microsoft.com/office/officeart/2005/8/layout/orgChart1"/>
    <dgm:cxn modelId="{C2CBB54E-BC4B-4964-8608-7DC9B92BA433}" type="presOf" srcId="{88318FC1-8C4E-4460-A133-9F3EB38E836B}" destId="{5B17B64F-8D21-4597-9E6C-12382EF7FBCC}" srcOrd="0" destOrd="0" presId="urn:microsoft.com/office/officeart/2005/8/layout/orgChart1"/>
    <dgm:cxn modelId="{A8AC4F6F-C47B-43EC-BBCE-D97BF96DAF3C}" type="presOf" srcId="{60D92BF0-D39D-4876-86F7-7734B87BD856}" destId="{5C819163-8D4A-4504-81AA-FCBB0B6599EB}" srcOrd="0" destOrd="0" presId="urn:microsoft.com/office/officeart/2005/8/layout/orgChart1"/>
    <dgm:cxn modelId="{AF09CA50-AF25-4DB7-8C79-8D19CDE8C533}" type="presOf" srcId="{A2E25092-1303-4CC2-A7BE-E981F265F90F}" destId="{B1D6345D-873D-4FFA-B67C-D458A7593F54}" srcOrd="0" destOrd="0" presId="urn:microsoft.com/office/officeart/2005/8/layout/orgChart1"/>
    <dgm:cxn modelId="{13757071-E15E-4E26-AF81-F663428E3803}" type="presOf" srcId="{C05F5E1E-87EF-4AEF-B892-32417392EDF3}" destId="{07332E54-B36B-40B6-9B09-FEDA36B06D25}" srcOrd="0" destOrd="0" presId="urn:microsoft.com/office/officeart/2005/8/layout/orgChart1"/>
    <dgm:cxn modelId="{0DB78253-8060-4550-84E4-085897CE8332}" srcId="{39BE8253-72C0-40C4-AD88-E0EAB653C3F2}" destId="{6D565EEB-2B6A-451E-A99F-C960836493CA}" srcOrd="0" destOrd="0" parTransId="{B78B0865-4030-43D6-A780-37AADC0A12FF}" sibTransId="{83EE3B77-FD64-4E78-8829-3E6EBE3A1C2E}"/>
    <dgm:cxn modelId="{A40D1F54-ED95-4BD2-98E7-ABB7A3D4FC11}" srcId="{34D28368-DEB6-462D-A439-0E824B3DA270}" destId="{88318FC1-8C4E-4460-A133-9F3EB38E836B}" srcOrd="0" destOrd="0" parTransId="{A12E8E61-D180-41D1-BD31-7B6040E0DFCF}" sibTransId="{32C8FF53-4E2A-4820-BF8D-50D9FF77A29E}"/>
    <dgm:cxn modelId="{059F7077-47E7-4FF6-A0D7-B0C66910927F}" type="presOf" srcId="{A12E8E61-D180-41D1-BD31-7B6040E0DFCF}" destId="{8016BD21-32DE-4177-9314-4537144906A8}" srcOrd="0" destOrd="0" presId="urn:microsoft.com/office/officeart/2005/8/layout/orgChart1"/>
    <dgm:cxn modelId="{DC3C827A-70AF-414E-9397-4AC0977C2F68}" srcId="{6C4B3253-0560-4FB2-833B-E3A1A2865CD5}" destId="{DA7CF2EA-F389-4330-AEA6-0F4D954B2D37}" srcOrd="0" destOrd="0" parTransId="{C373852F-025E-405B-93FC-69E50383F8E0}" sibTransId="{35864E99-E4A2-419A-95F4-7E832D89B95A}"/>
    <dgm:cxn modelId="{ED4CAB7A-C691-4380-927E-A74A5D7D1E89}" srcId="{6D565EEB-2B6A-451E-A99F-C960836493CA}" destId="{FC50CED1-F384-4B9C-B30D-D1D1B240BEBB}" srcOrd="0" destOrd="0" parTransId="{CE173672-82DB-4587-A4C2-FEF7041354F6}" sibTransId="{7BB2A55D-3F62-49B2-8E54-B578F7879CAE}"/>
    <dgm:cxn modelId="{59C9697E-0413-4C42-AC18-215C506E02E3}" type="presOf" srcId="{A215A054-8DBB-44CC-B049-E47131519195}" destId="{7648020F-B564-4E19-8D53-4ACE14C577FE}" srcOrd="1" destOrd="0" presId="urn:microsoft.com/office/officeart/2005/8/layout/orgChart1"/>
    <dgm:cxn modelId="{94351C80-F5D7-485B-A5AB-97B89D9B8496}" type="presOf" srcId="{C373852F-025E-405B-93FC-69E50383F8E0}" destId="{D40EC3A0-022B-4481-83DE-824C62834505}" srcOrd="0" destOrd="0" presId="urn:microsoft.com/office/officeart/2005/8/layout/orgChart1"/>
    <dgm:cxn modelId="{7A83C181-E50C-4266-A309-8C72888E1009}" type="presOf" srcId="{FC50CED1-F384-4B9C-B30D-D1D1B240BEBB}" destId="{45B1E87A-05E5-4580-BD04-A575813F9FAF}" srcOrd="0" destOrd="0" presId="urn:microsoft.com/office/officeart/2005/8/layout/orgChart1"/>
    <dgm:cxn modelId="{5B159E82-9952-4D1E-BAD2-F1ECE37A1CB0}" type="presOf" srcId="{BC2A4972-C5EB-4982-91B4-ACF121A33169}" destId="{DAB337FA-8DCA-4BE0-BC18-A76D826F97CB}" srcOrd="0" destOrd="0" presId="urn:microsoft.com/office/officeart/2005/8/layout/orgChart1"/>
    <dgm:cxn modelId="{3DCF9084-2479-41A5-91F2-741DEFB27372}" type="presOf" srcId="{39BE8253-72C0-40C4-AD88-E0EAB653C3F2}" destId="{65A85B34-EF7F-4B76-80DD-4D44F0C5C345}" srcOrd="0" destOrd="0" presId="urn:microsoft.com/office/officeart/2005/8/layout/orgChart1"/>
    <dgm:cxn modelId="{D0C973A3-2289-4E8F-9FB7-607DFE7167F5}" srcId="{88318FC1-8C4E-4460-A133-9F3EB38E836B}" destId="{003C6EFF-B664-4687-88AB-AFB84A7F9845}" srcOrd="0" destOrd="0" parTransId="{58C29B15-C312-4CAD-A42F-3350050FB3E7}" sibTransId="{9978686D-8EDD-405C-8245-C2D18E7A8A9F}"/>
    <dgm:cxn modelId="{10807DA8-68A9-43EB-BB5C-11EC6C38693C}" type="presOf" srcId="{6553438C-CCBF-4DE5-A653-74007A47CBB6}" destId="{655845FF-AC3D-4A33-9E7F-F78B8AF552F0}" srcOrd="1" destOrd="0" presId="urn:microsoft.com/office/officeart/2005/8/layout/orgChart1"/>
    <dgm:cxn modelId="{4FECFCAA-4EE2-42E0-9FF9-48F6DF5F3CBE}" srcId="{0BE194FE-683D-4D32-A02E-1A19CD362D50}" destId="{39BE8253-72C0-40C4-AD88-E0EAB653C3F2}" srcOrd="0" destOrd="0" parTransId="{EB65D306-189E-4C62-A122-483A6FBB9A62}" sibTransId="{AF549606-6FAA-4B65-846F-0F636BED9115}"/>
    <dgm:cxn modelId="{B5E2E0AE-A04B-474E-97C6-33A5D1510D47}" type="presOf" srcId="{6C4B3253-0560-4FB2-833B-E3A1A2865CD5}" destId="{769F56D2-EE1A-4814-B66D-524A010215F3}" srcOrd="0" destOrd="0" presId="urn:microsoft.com/office/officeart/2005/8/layout/orgChart1"/>
    <dgm:cxn modelId="{0AEBA8AF-53EF-4FC5-BBCB-4E8FBB0B2E8C}" srcId="{DA7CF2EA-F389-4330-AEA6-0F4D954B2D37}" destId="{A215A054-8DBB-44CC-B049-E47131519195}" srcOrd="0" destOrd="0" parTransId="{A2E25092-1303-4CC2-A7BE-E981F265F90F}" sibTransId="{7A6F3FF1-9DEA-478D-B1FD-273E5CE3D5F6}"/>
    <dgm:cxn modelId="{16E756B2-2ED2-4C7B-A0EA-42DFA453DBB2}" type="presOf" srcId="{6C4B3253-0560-4FB2-833B-E3A1A2865CD5}" destId="{597A0576-0439-480F-953B-1A511F6610F5}" srcOrd="1" destOrd="0" presId="urn:microsoft.com/office/officeart/2005/8/layout/orgChart1"/>
    <dgm:cxn modelId="{308C6FCC-50E3-491A-ABCD-61AB71488797}" srcId="{60D92BF0-D39D-4876-86F7-7734B87BD856}" destId="{A78E94B4-D16F-4B5D-9A3E-047568907ED3}" srcOrd="0" destOrd="0" parTransId="{39CA1CF4-77C4-42B3-8CB5-6E7474A2360B}" sibTransId="{64A303CB-847B-4F00-A95B-E0BF4B5431A6}"/>
    <dgm:cxn modelId="{2A6950CD-CBE9-4A37-84AA-C9EE635E4A73}" type="presOf" srcId="{0DE29531-DD75-407F-BC9A-756077F47D7F}" destId="{0B1F5870-AAA3-4658-B691-92C24B9C62F4}" srcOrd="0" destOrd="0" presId="urn:microsoft.com/office/officeart/2005/8/layout/orgChart1"/>
    <dgm:cxn modelId="{6EED74D5-D628-406C-8D24-7A6DC6885BC8}" type="presOf" srcId="{FC50CED1-F384-4B9C-B30D-D1D1B240BEBB}" destId="{5F7E838C-608A-4358-A325-249F28E9655A}" srcOrd="1" destOrd="0" presId="urn:microsoft.com/office/officeart/2005/8/layout/orgChart1"/>
    <dgm:cxn modelId="{EFEF4CD7-A0D5-4BC9-85BF-954C97020ECB}" type="presOf" srcId="{6D565EEB-2B6A-451E-A99F-C960836493CA}" destId="{7842E35C-D031-4915-9AFB-29F5875D1562}" srcOrd="0" destOrd="0" presId="urn:microsoft.com/office/officeart/2005/8/layout/orgChart1"/>
    <dgm:cxn modelId="{66C875DE-4F24-459C-B246-F2926A77939D}" type="presOf" srcId="{39BE8253-72C0-40C4-AD88-E0EAB653C3F2}" destId="{8243B4DF-8642-420C-AC49-1DD372D91FE5}" srcOrd="1" destOrd="0" presId="urn:microsoft.com/office/officeart/2005/8/layout/orgChart1"/>
    <dgm:cxn modelId="{A778C6E0-9FA6-48F0-A6D2-10742C48AA60}" type="presOf" srcId="{34D28368-DEB6-462D-A439-0E824B3DA270}" destId="{EE8369F4-6715-4223-A30F-D46652CD4A5B}" srcOrd="1" destOrd="0" presId="urn:microsoft.com/office/officeart/2005/8/layout/orgChart1"/>
    <dgm:cxn modelId="{EB47A5E2-DD79-410C-878C-FC4916D41FE8}" type="presOf" srcId="{A215A054-8DBB-44CC-B049-E47131519195}" destId="{4FC4DA1D-CD17-4965-86D1-0E267E56F3C2}" srcOrd="0" destOrd="0" presId="urn:microsoft.com/office/officeart/2005/8/layout/orgChart1"/>
    <dgm:cxn modelId="{B48E0FE4-67A1-48F9-A9EC-4F5DD728AE7A}" type="presOf" srcId="{733B580D-E64C-48AB-909A-361C307BE8FA}" destId="{2CA8B0F2-B583-48C2-A145-1F2DD1270B28}" srcOrd="0" destOrd="0" presId="urn:microsoft.com/office/officeart/2005/8/layout/orgChart1"/>
    <dgm:cxn modelId="{574D4EE5-85CC-49DC-90BE-D6E36C180EAD}" type="presOf" srcId="{6553438C-CCBF-4DE5-A653-74007A47CBB6}" destId="{9BC1333E-616D-48F0-8A33-7FED2B7D78DA}" srcOrd="0" destOrd="0" presId="urn:microsoft.com/office/officeart/2005/8/layout/orgChart1"/>
    <dgm:cxn modelId="{FAA663EF-E1F6-4DB5-AA61-DC77BCCC1439}" type="presOf" srcId="{003C6EFF-B664-4687-88AB-AFB84A7F9845}" destId="{40730DB1-25D8-466C-89A7-253EB28062A1}" srcOrd="1" destOrd="0" presId="urn:microsoft.com/office/officeart/2005/8/layout/orgChart1"/>
    <dgm:cxn modelId="{71388BF3-6868-4908-946E-D358D20EFC96}" srcId="{003C6EFF-B664-4687-88AB-AFB84A7F9845}" destId="{0BE194FE-683D-4D32-A02E-1A19CD362D50}" srcOrd="0" destOrd="0" parTransId="{D28877B0-0EAD-4CB8-8571-F828180F20B6}" sibTransId="{D82DEE7E-BC0C-4D37-8821-B40B70C9481B}"/>
    <dgm:cxn modelId="{CEA88AF4-8B95-43C7-A98A-AD4C6E3750B8}" srcId="{42ECD009-94D2-4B77-AA5B-983D6B18DFD8}" destId="{6553438C-CCBF-4DE5-A653-74007A47CBB6}" srcOrd="0" destOrd="0" parTransId="{733B580D-E64C-48AB-909A-361C307BE8FA}" sibTransId="{AC017BBC-5822-458B-B8E8-A2B52349F56B}"/>
    <dgm:cxn modelId="{8BC901F9-CF0B-434B-9A9D-3ECD90ED2413}" type="presOf" srcId="{34D28368-DEB6-462D-A439-0E824B3DA270}" destId="{B4E466C9-A509-4C47-97B4-F0AF434D5C0A}" srcOrd="0" destOrd="0" presId="urn:microsoft.com/office/officeart/2005/8/layout/orgChart1"/>
    <dgm:cxn modelId="{9F4F223A-649C-4016-90EC-BE8740221F03}" type="presParOf" srcId="{0B1F5870-AAA3-4658-B691-92C24B9C62F4}" destId="{4E71D7DC-821A-493A-9883-152B66889BE2}" srcOrd="0" destOrd="0" presId="urn:microsoft.com/office/officeart/2005/8/layout/orgChart1"/>
    <dgm:cxn modelId="{42B1357F-0EFB-4309-A4AB-CCEF18470B97}" type="presParOf" srcId="{4E71D7DC-821A-493A-9883-152B66889BE2}" destId="{63EEF7BA-1D26-4330-A581-A7499EBD30C9}" srcOrd="0" destOrd="0" presId="urn:microsoft.com/office/officeart/2005/8/layout/orgChart1"/>
    <dgm:cxn modelId="{5BC703C9-237B-49F7-9599-992E60557052}" type="presParOf" srcId="{63EEF7BA-1D26-4330-A581-A7499EBD30C9}" destId="{22C68894-9082-4027-A6C0-E6E437E1FD2B}" srcOrd="0" destOrd="0" presId="urn:microsoft.com/office/officeart/2005/8/layout/orgChart1"/>
    <dgm:cxn modelId="{23851A8E-8B84-4420-9F16-C18671448BDB}" type="presParOf" srcId="{63EEF7BA-1D26-4330-A581-A7499EBD30C9}" destId="{A6994E7A-A478-4D89-B302-4D63CF15E34B}" srcOrd="1" destOrd="0" presId="urn:microsoft.com/office/officeart/2005/8/layout/orgChart1"/>
    <dgm:cxn modelId="{58329021-000E-49D4-815A-0CA736CD7F0D}" type="presParOf" srcId="{4E71D7DC-821A-493A-9883-152B66889BE2}" destId="{AEA0BEF7-CC41-4722-AA25-6A4E26853CD5}" srcOrd="1" destOrd="0" presId="urn:microsoft.com/office/officeart/2005/8/layout/orgChart1"/>
    <dgm:cxn modelId="{ADB280DF-1D9B-4E5D-842A-4B3728149812}" type="presParOf" srcId="{4E71D7DC-821A-493A-9883-152B66889BE2}" destId="{EBE3BA71-2C88-4899-AD25-5F0D0E6F2A60}" srcOrd="2" destOrd="0" presId="urn:microsoft.com/office/officeart/2005/8/layout/orgChart1"/>
    <dgm:cxn modelId="{93263B78-04C9-4B8C-927F-F67E4A550A80}" type="presParOf" srcId="{EBE3BA71-2C88-4899-AD25-5F0D0E6F2A60}" destId="{2CA8B0F2-B583-48C2-A145-1F2DD1270B28}" srcOrd="0" destOrd="0" presId="urn:microsoft.com/office/officeart/2005/8/layout/orgChart1"/>
    <dgm:cxn modelId="{62631A3A-079C-43A6-ABE5-A5D574F7D10D}" type="presParOf" srcId="{EBE3BA71-2C88-4899-AD25-5F0D0E6F2A60}" destId="{2DB4ECF5-43F4-4CD7-83C2-AD0A7D266B3F}" srcOrd="1" destOrd="0" presId="urn:microsoft.com/office/officeart/2005/8/layout/orgChart1"/>
    <dgm:cxn modelId="{D7BDBD7A-4F44-4606-951C-BC285250F4D2}" type="presParOf" srcId="{2DB4ECF5-43F4-4CD7-83C2-AD0A7D266B3F}" destId="{4E90E942-2FA7-4E27-B819-8843ED7FA011}" srcOrd="0" destOrd="0" presId="urn:microsoft.com/office/officeart/2005/8/layout/orgChart1"/>
    <dgm:cxn modelId="{6286CD4B-5B4E-413A-BB88-EE1B61A0A940}" type="presParOf" srcId="{4E90E942-2FA7-4E27-B819-8843ED7FA011}" destId="{9BC1333E-616D-48F0-8A33-7FED2B7D78DA}" srcOrd="0" destOrd="0" presId="urn:microsoft.com/office/officeart/2005/8/layout/orgChart1"/>
    <dgm:cxn modelId="{9FB0DCB2-BAEA-48D3-B431-BB33EC5AA438}" type="presParOf" srcId="{4E90E942-2FA7-4E27-B819-8843ED7FA011}" destId="{655845FF-AC3D-4A33-9E7F-F78B8AF552F0}" srcOrd="1" destOrd="0" presId="urn:microsoft.com/office/officeart/2005/8/layout/orgChart1"/>
    <dgm:cxn modelId="{06D85FE1-CE66-4D32-BBB3-83BD0F6064C9}" type="presParOf" srcId="{2DB4ECF5-43F4-4CD7-83C2-AD0A7D266B3F}" destId="{8BC62BA5-79FC-4F05-9E40-733CAFAEEB4A}" srcOrd="1" destOrd="0" presId="urn:microsoft.com/office/officeart/2005/8/layout/orgChart1"/>
    <dgm:cxn modelId="{9AEB8DAA-E4C7-436B-890E-1831B7151A4A}" type="presParOf" srcId="{8BC62BA5-79FC-4F05-9E40-733CAFAEEB4A}" destId="{07332E54-B36B-40B6-9B09-FEDA36B06D25}" srcOrd="0" destOrd="0" presId="urn:microsoft.com/office/officeart/2005/8/layout/orgChart1"/>
    <dgm:cxn modelId="{72175C0F-61AD-4493-A006-6768E3EEB9BD}" type="presParOf" srcId="{8BC62BA5-79FC-4F05-9E40-733CAFAEEB4A}" destId="{BFD3D704-B3D8-41B7-AF2F-F331DEF89795}" srcOrd="1" destOrd="0" presId="urn:microsoft.com/office/officeart/2005/8/layout/orgChart1"/>
    <dgm:cxn modelId="{63AA7D57-996E-4BB8-B0DF-83C7F6C356B6}" type="presParOf" srcId="{BFD3D704-B3D8-41B7-AF2F-F331DEF89795}" destId="{C3886EBB-9671-4A59-B80F-1ED30FA9EE9F}" srcOrd="0" destOrd="0" presId="urn:microsoft.com/office/officeart/2005/8/layout/orgChart1"/>
    <dgm:cxn modelId="{2DE144FE-637E-44B9-87C0-5402209E267A}" type="presParOf" srcId="{C3886EBB-9671-4A59-B80F-1ED30FA9EE9F}" destId="{B4E466C9-A509-4C47-97B4-F0AF434D5C0A}" srcOrd="0" destOrd="0" presId="urn:microsoft.com/office/officeart/2005/8/layout/orgChart1"/>
    <dgm:cxn modelId="{C7B1D845-6469-4676-AF74-C7BAEE3D025C}" type="presParOf" srcId="{C3886EBB-9671-4A59-B80F-1ED30FA9EE9F}" destId="{EE8369F4-6715-4223-A30F-D46652CD4A5B}" srcOrd="1" destOrd="0" presId="urn:microsoft.com/office/officeart/2005/8/layout/orgChart1"/>
    <dgm:cxn modelId="{3A919DD4-B69A-44A5-9C86-7F6C7A3BF415}" type="presParOf" srcId="{BFD3D704-B3D8-41B7-AF2F-F331DEF89795}" destId="{2B83B4CF-4F9F-434F-882B-2E123201B4C4}" srcOrd="1" destOrd="0" presId="urn:microsoft.com/office/officeart/2005/8/layout/orgChart1"/>
    <dgm:cxn modelId="{5E4B2ED3-89AA-4E56-B813-53D9C42B3D70}" type="presParOf" srcId="{2B83B4CF-4F9F-434F-882B-2E123201B4C4}" destId="{8016BD21-32DE-4177-9314-4537144906A8}" srcOrd="0" destOrd="0" presId="urn:microsoft.com/office/officeart/2005/8/layout/orgChart1"/>
    <dgm:cxn modelId="{F6759E47-A249-41EE-B25E-EB0E00823B7B}" type="presParOf" srcId="{2B83B4CF-4F9F-434F-882B-2E123201B4C4}" destId="{D7BC0BAD-53CF-4F3F-9847-1115D17563B5}" srcOrd="1" destOrd="0" presId="urn:microsoft.com/office/officeart/2005/8/layout/orgChart1"/>
    <dgm:cxn modelId="{837C5080-D14B-4058-8808-314A385DD3AF}" type="presParOf" srcId="{D7BC0BAD-53CF-4F3F-9847-1115D17563B5}" destId="{F6D1815C-4638-4541-842F-FAA52BD04DC9}" srcOrd="0" destOrd="0" presId="urn:microsoft.com/office/officeart/2005/8/layout/orgChart1"/>
    <dgm:cxn modelId="{3A670906-7C0A-4E5F-AA27-188EF65F8452}" type="presParOf" srcId="{F6D1815C-4638-4541-842F-FAA52BD04DC9}" destId="{5B17B64F-8D21-4597-9E6C-12382EF7FBCC}" srcOrd="0" destOrd="0" presId="urn:microsoft.com/office/officeart/2005/8/layout/orgChart1"/>
    <dgm:cxn modelId="{0BE1D96F-31A7-4B81-9F6A-E335AC19B2DD}" type="presParOf" srcId="{F6D1815C-4638-4541-842F-FAA52BD04DC9}" destId="{D0E0B640-F775-4EEA-911F-66A508DE88B4}" srcOrd="1" destOrd="0" presId="urn:microsoft.com/office/officeart/2005/8/layout/orgChart1"/>
    <dgm:cxn modelId="{E87D0AA2-5577-4301-9BCA-1D9D23F1FB9D}" type="presParOf" srcId="{D7BC0BAD-53CF-4F3F-9847-1115D17563B5}" destId="{B651BA8E-109D-4913-AE45-AA0D04F4B03E}" srcOrd="1" destOrd="0" presId="urn:microsoft.com/office/officeart/2005/8/layout/orgChart1"/>
    <dgm:cxn modelId="{C7D6411B-F6CE-4ADC-9465-5A4E68355467}" type="presParOf" srcId="{B651BA8E-109D-4913-AE45-AA0D04F4B03E}" destId="{DE445C9E-DB0E-46A9-8010-CC9440CFC442}" srcOrd="0" destOrd="0" presId="urn:microsoft.com/office/officeart/2005/8/layout/orgChart1"/>
    <dgm:cxn modelId="{C87DE884-CE17-4B87-800F-F365D8BE8430}" type="presParOf" srcId="{B651BA8E-109D-4913-AE45-AA0D04F4B03E}" destId="{4E694D18-D2F2-4C80-8978-F80D836C8805}" srcOrd="1" destOrd="0" presId="urn:microsoft.com/office/officeart/2005/8/layout/orgChart1"/>
    <dgm:cxn modelId="{1098C552-1B1E-4CB9-A519-3B0A9D002A61}" type="presParOf" srcId="{4E694D18-D2F2-4C80-8978-F80D836C8805}" destId="{5A11E0BB-DAD8-41C5-81F1-A36865BACA67}" srcOrd="0" destOrd="0" presId="urn:microsoft.com/office/officeart/2005/8/layout/orgChart1"/>
    <dgm:cxn modelId="{526968C3-27B2-4DB1-A6EF-70BF9545B744}" type="presParOf" srcId="{5A11E0BB-DAD8-41C5-81F1-A36865BACA67}" destId="{EF917EA9-57E4-4EF0-9C9E-C286CCBFF229}" srcOrd="0" destOrd="0" presId="urn:microsoft.com/office/officeart/2005/8/layout/orgChart1"/>
    <dgm:cxn modelId="{C1C3117C-93C0-448C-996A-EE6E340C3721}" type="presParOf" srcId="{5A11E0BB-DAD8-41C5-81F1-A36865BACA67}" destId="{40730DB1-25D8-466C-89A7-253EB28062A1}" srcOrd="1" destOrd="0" presId="urn:microsoft.com/office/officeart/2005/8/layout/orgChart1"/>
    <dgm:cxn modelId="{16464444-64ED-4890-BCF5-50CA46159319}" type="presParOf" srcId="{4E694D18-D2F2-4C80-8978-F80D836C8805}" destId="{CBDF9447-F276-46DD-BEA1-2E9DF8FAE643}" srcOrd="1" destOrd="0" presId="urn:microsoft.com/office/officeart/2005/8/layout/orgChart1"/>
    <dgm:cxn modelId="{5FE0A990-22CF-4FFD-A66A-5F9EFB5264BF}" type="presParOf" srcId="{CBDF9447-F276-46DD-BEA1-2E9DF8FAE643}" destId="{6DDBD664-8806-4F06-BD93-44B7BB6D6DC1}" srcOrd="0" destOrd="0" presId="urn:microsoft.com/office/officeart/2005/8/layout/orgChart1"/>
    <dgm:cxn modelId="{7283E1E7-8779-4A32-8C9B-C4D9B18D1DD2}" type="presParOf" srcId="{CBDF9447-F276-46DD-BEA1-2E9DF8FAE643}" destId="{862CE122-5664-4932-92B2-3B40213DF0D1}" srcOrd="1" destOrd="0" presId="urn:microsoft.com/office/officeart/2005/8/layout/orgChart1"/>
    <dgm:cxn modelId="{91E6EC71-BBB0-47E2-9CB6-1A5E7C6F3078}" type="presParOf" srcId="{862CE122-5664-4932-92B2-3B40213DF0D1}" destId="{AA29C839-8BF1-4009-A473-DA0AAA4C503C}" srcOrd="0" destOrd="0" presId="urn:microsoft.com/office/officeart/2005/8/layout/orgChart1"/>
    <dgm:cxn modelId="{93F624C3-4D5B-473B-8693-C9A6B03E3527}" type="presParOf" srcId="{AA29C839-8BF1-4009-A473-DA0AAA4C503C}" destId="{7A8BDF83-1342-4C90-AF5E-2A5B0EDC94BD}" srcOrd="0" destOrd="0" presId="urn:microsoft.com/office/officeart/2005/8/layout/orgChart1"/>
    <dgm:cxn modelId="{1182C86B-958C-4D8B-89A3-6FF8825D097D}" type="presParOf" srcId="{AA29C839-8BF1-4009-A473-DA0AAA4C503C}" destId="{EBF051F6-E585-4922-895A-DC091ABCC293}" srcOrd="1" destOrd="0" presId="urn:microsoft.com/office/officeart/2005/8/layout/orgChart1"/>
    <dgm:cxn modelId="{51716B58-6F92-43C7-A225-70931E216927}" type="presParOf" srcId="{862CE122-5664-4932-92B2-3B40213DF0D1}" destId="{43D7C8E9-3722-438C-8F2C-2475C2C12AAF}" srcOrd="1" destOrd="0" presId="urn:microsoft.com/office/officeart/2005/8/layout/orgChart1"/>
    <dgm:cxn modelId="{039756AF-953D-43DB-B86C-2FD122F67A65}" type="presParOf" srcId="{43D7C8E9-3722-438C-8F2C-2475C2C12AAF}" destId="{2EE8CB12-94C7-4C48-A2D2-70E955B8EC56}" srcOrd="0" destOrd="0" presId="urn:microsoft.com/office/officeart/2005/8/layout/orgChart1"/>
    <dgm:cxn modelId="{7F74857D-6CEB-40B7-B460-A3C0523FEDD4}" type="presParOf" srcId="{43D7C8E9-3722-438C-8F2C-2475C2C12AAF}" destId="{DC2C1C1F-5E4B-41D4-B125-10FD1E1BC1C1}" srcOrd="1" destOrd="0" presId="urn:microsoft.com/office/officeart/2005/8/layout/orgChart1"/>
    <dgm:cxn modelId="{49DA661D-46EA-4F90-9EF0-B626BA1101A8}" type="presParOf" srcId="{DC2C1C1F-5E4B-41D4-B125-10FD1E1BC1C1}" destId="{1E8A75CC-0B05-4F76-B3BB-D03DE6BFE723}" srcOrd="0" destOrd="0" presId="urn:microsoft.com/office/officeart/2005/8/layout/orgChart1"/>
    <dgm:cxn modelId="{A5CBD5FB-F2B7-4323-B619-7FBED5D6A529}" type="presParOf" srcId="{1E8A75CC-0B05-4F76-B3BB-D03DE6BFE723}" destId="{65A85B34-EF7F-4B76-80DD-4D44F0C5C345}" srcOrd="0" destOrd="0" presId="urn:microsoft.com/office/officeart/2005/8/layout/orgChart1"/>
    <dgm:cxn modelId="{2B80611F-EDBF-47FB-ACFF-DF048C39DEE2}" type="presParOf" srcId="{1E8A75CC-0B05-4F76-B3BB-D03DE6BFE723}" destId="{8243B4DF-8642-420C-AC49-1DD372D91FE5}" srcOrd="1" destOrd="0" presId="urn:microsoft.com/office/officeart/2005/8/layout/orgChart1"/>
    <dgm:cxn modelId="{B176BD13-1544-4F29-B551-C029BFE27812}" type="presParOf" srcId="{DC2C1C1F-5E4B-41D4-B125-10FD1E1BC1C1}" destId="{9D579D10-E095-406E-B9E2-0070B526EE5B}" srcOrd="1" destOrd="0" presId="urn:microsoft.com/office/officeart/2005/8/layout/orgChart1"/>
    <dgm:cxn modelId="{DEC6F3D1-31FA-4533-9E1A-630FF43E8138}" type="presParOf" srcId="{9D579D10-E095-406E-B9E2-0070B526EE5B}" destId="{0739C0B3-A932-48F7-ACB5-FDFFF9FCE15C}" srcOrd="0" destOrd="0" presId="urn:microsoft.com/office/officeart/2005/8/layout/orgChart1"/>
    <dgm:cxn modelId="{CE1BFF49-B0FA-48B4-8F45-62BB29158194}" type="presParOf" srcId="{9D579D10-E095-406E-B9E2-0070B526EE5B}" destId="{14251AF4-ED66-45BD-AA49-0987B741568E}" srcOrd="1" destOrd="0" presId="urn:microsoft.com/office/officeart/2005/8/layout/orgChart1"/>
    <dgm:cxn modelId="{DEC768B5-D303-4E3F-8B05-CDC263B3DFE8}" type="presParOf" srcId="{14251AF4-ED66-45BD-AA49-0987B741568E}" destId="{2FE7B874-47E5-4C35-AA1F-FD1061A900B2}" srcOrd="0" destOrd="0" presId="urn:microsoft.com/office/officeart/2005/8/layout/orgChart1"/>
    <dgm:cxn modelId="{476B0487-F088-4C35-9DC0-542432E766C0}" type="presParOf" srcId="{2FE7B874-47E5-4C35-AA1F-FD1061A900B2}" destId="{7842E35C-D031-4915-9AFB-29F5875D1562}" srcOrd="0" destOrd="0" presId="urn:microsoft.com/office/officeart/2005/8/layout/orgChart1"/>
    <dgm:cxn modelId="{DE83F5FE-99FF-46A7-91F7-7A98C6808FA0}" type="presParOf" srcId="{2FE7B874-47E5-4C35-AA1F-FD1061A900B2}" destId="{565AD0DF-1C7A-4854-88CC-51EC2A574042}" srcOrd="1" destOrd="0" presId="urn:microsoft.com/office/officeart/2005/8/layout/orgChart1"/>
    <dgm:cxn modelId="{ED15B338-61AA-475B-903A-33220170004E}" type="presParOf" srcId="{14251AF4-ED66-45BD-AA49-0987B741568E}" destId="{79B3A18E-C82E-4957-A142-26056456ACDC}" srcOrd="1" destOrd="0" presId="urn:microsoft.com/office/officeart/2005/8/layout/orgChart1"/>
    <dgm:cxn modelId="{8D2490FB-8A60-4124-B703-729F2010183D}" type="presParOf" srcId="{79B3A18E-C82E-4957-A142-26056456ACDC}" destId="{0A2DC2F7-1D5E-4A3A-A130-4AA35510E6A2}" srcOrd="0" destOrd="0" presId="urn:microsoft.com/office/officeart/2005/8/layout/orgChart1"/>
    <dgm:cxn modelId="{C3050537-B555-4A97-8201-087C78B017E4}" type="presParOf" srcId="{79B3A18E-C82E-4957-A142-26056456ACDC}" destId="{2C18F4A3-88C2-4CEB-98FF-9149378EC960}" srcOrd="1" destOrd="0" presId="urn:microsoft.com/office/officeart/2005/8/layout/orgChart1"/>
    <dgm:cxn modelId="{C44E6BFF-2E1E-4AE0-87AB-3FCFC56B9BA4}" type="presParOf" srcId="{2C18F4A3-88C2-4CEB-98FF-9149378EC960}" destId="{1AA90755-6E0F-4425-8D38-492759756889}" srcOrd="0" destOrd="0" presId="urn:microsoft.com/office/officeart/2005/8/layout/orgChart1"/>
    <dgm:cxn modelId="{629CC508-144F-422B-A89D-2C8C6E073E78}" type="presParOf" srcId="{1AA90755-6E0F-4425-8D38-492759756889}" destId="{45B1E87A-05E5-4580-BD04-A575813F9FAF}" srcOrd="0" destOrd="0" presId="urn:microsoft.com/office/officeart/2005/8/layout/orgChart1"/>
    <dgm:cxn modelId="{D26F1922-8C9C-4D6A-AF01-A098C309D107}" type="presParOf" srcId="{1AA90755-6E0F-4425-8D38-492759756889}" destId="{5F7E838C-608A-4358-A325-249F28E9655A}" srcOrd="1" destOrd="0" presId="urn:microsoft.com/office/officeart/2005/8/layout/orgChart1"/>
    <dgm:cxn modelId="{7CB312D5-BDA8-496F-A7FE-5AC8B1879DD6}" type="presParOf" srcId="{2C18F4A3-88C2-4CEB-98FF-9149378EC960}" destId="{C4F794C1-127E-4CDE-807E-37332BE93C7B}" srcOrd="1" destOrd="0" presId="urn:microsoft.com/office/officeart/2005/8/layout/orgChart1"/>
    <dgm:cxn modelId="{FB7C739B-366A-4BC3-8089-CEFCBDB880CA}" type="presParOf" srcId="{C4F794C1-127E-4CDE-807E-37332BE93C7B}" destId="{DAB337FA-8DCA-4BE0-BC18-A76D826F97CB}" srcOrd="0" destOrd="0" presId="urn:microsoft.com/office/officeart/2005/8/layout/orgChart1"/>
    <dgm:cxn modelId="{D65A264C-80A7-487B-BD99-80CB3D503859}" type="presParOf" srcId="{C4F794C1-127E-4CDE-807E-37332BE93C7B}" destId="{45EDA951-E730-4142-9711-6E172CC63808}" srcOrd="1" destOrd="0" presId="urn:microsoft.com/office/officeart/2005/8/layout/orgChart1"/>
    <dgm:cxn modelId="{64A5CE03-ED8F-4234-A4C9-3B714A6C9F65}" type="presParOf" srcId="{45EDA951-E730-4142-9711-6E172CC63808}" destId="{B8B1944A-A97B-49E1-818E-2142A5900D0A}" srcOrd="0" destOrd="0" presId="urn:microsoft.com/office/officeart/2005/8/layout/orgChart1"/>
    <dgm:cxn modelId="{A8AFBBD4-7631-43C9-90ED-4D46FD472FCC}" type="presParOf" srcId="{B8B1944A-A97B-49E1-818E-2142A5900D0A}" destId="{1F46D4B6-B616-4031-B779-81DCA5FE9F9D}" srcOrd="0" destOrd="0" presId="urn:microsoft.com/office/officeart/2005/8/layout/orgChart1"/>
    <dgm:cxn modelId="{93980DF6-AA8E-4AC8-AFAC-F2A2C5A28E25}" type="presParOf" srcId="{B8B1944A-A97B-49E1-818E-2142A5900D0A}" destId="{22A5D1ED-8651-4C56-8C8A-7154287AB5BB}" srcOrd="1" destOrd="0" presId="urn:microsoft.com/office/officeart/2005/8/layout/orgChart1"/>
    <dgm:cxn modelId="{C87F3438-D21A-4186-B86A-C8940AEC6F83}" type="presParOf" srcId="{45EDA951-E730-4142-9711-6E172CC63808}" destId="{DFFFFEF7-A337-4B11-8B5B-F1E986D21C27}" srcOrd="1" destOrd="0" presId="urn:microsoft.com/office/officeart/2005/8/layout/orgChart1"/>
    <dgm:cxn modelId="{041FF0D8-2050-4E56-BFF0-7A2C69A150F0}" type="presParOf" srcId="{DFFFFEF7-A337-4B11-8B5B-F1E986D21C27}" destId="{560C3308-B5E0-4529-BD9D-EE664E7C5386}" srcOrd="0" destOrd="0" presId="urn:microsoft.com/office/officeart/2005/8/layout/orgChart1"/>
    <dgm:cxn modelId="{B7BF72E3-5FEB-4932-8E11-A19E590DF62F}" type="presParOf" srcId="{DFFFFEF7-A337-4B11-8B5B-F1E986D21C27}" destId="{FCE41537-6FDE-431F-98CD-EB8BF04B9FF1}" srcOrd="1" destOrd="0" presId="urn:microsoft.com/office/officeart/2005/8/layout/orgChart1"/>
    <dgm:cxn modelId="{E0FF9012-C0C9-4E73-9E86-63E6C22A73EC}" type="presParOf" srcId="{FCE41537-6FDE-431F-98CD-EB8BF04B9FF1}" destId="{ED868AF7-7EDE-4CEE-93B1-4C4E00E055BA}" srcOrd="0" destOrd="0" presId="urn:microsoft.com/office/officeart/2005/8/layout/orgChart1"/>
    <dgm:cxn modelId="{8E284DF4-2F56-4595-B12C-C36D9BB7FCC0}" type="presParOf" srcId="{ED868AF7-7EDE-4CEE-93B1-4C4E00E055BA}" destId="{5C819163-8D4A-4504-81AA-FCBB0B6599EB}" srcOrd="0" destOrd="0" presId="urn:microsoft.com/office/officeart/2005/8/layout/orgChart1"/>
    <dgm:cxn modelId="{B19E347E-A2C2-43F2-ADCB-4D78F9491D69}" type="presParOf" srcId="{ED868AF7-7EDE-4CEE-93B1-4C4E00E055BA}" destId="{DCD984EE-BA5C-4D29-B08E-713C2D5F349A}" srcOrd="1" destOrd="0" presId="urn:microsoft.com/office/officeart/2005/8/layout/orgChart1"/>
    <dgm:cxn modelId="{8BBA3B1E-DF6E-45D2-A638-1278AC86E5A9}" type="presParOf" srcId="{FCE41537-6FDE-431F-98CD-EB8BF04B9FF1}" destId="{A886CBA0-CDE8-4B5F-A0E1-6DA1DE590494}" srcOrd="1" destOrd="0" presId="urn:microsoft.com/office/officeart/2005/8/layout/orgChart1"/>
    <dgm:cxn modelId="{72F6F4E0-5240-446B-A438-1400A79DA685}" type="presParOf" srcId="{A886CBA0-CDE8-4B5F-A0E1-6DA1DE590494}" destId="{DB075A83-8955-477D-9F74-913453E99D82}" srcOrd="0" destOrd="0" presId="urn:microsoft.com/office/officeart/2005/8/layout/orgChart1"/>
    <dgm:cxn modelId="{39599C71-E375-447B-BF84-1BA9F36A9F53}" type="presParOf" srcId="{A886CBA0-CDE8-4B5F-A0E1-6DA1DE590494}" destId="{24E35011-7374-4D40-8BE2-E44721516447}" srcOrd="1" destOrd="0" presId="urn:microsoft.com/office/officeart/2005/8/layout/orgChart1"/>
    <dgm:cxn modelId="{96D233B4-3A86-4B7E-AA72-E92B3325442C}" type="presParOf" srcId="{24E35011-7374-4D40-8BE2-E44721516447}" destId="{1B999D21-B5D9-45AA-A0B2-2BF7C238D4F7}" srcOrd="0" destOrd="0" presId="urn:microsoft.com/office/officeart/2005/8/layout/orgChart1"/>
    <dgm:cxn modelId="{B7A20610-D75A-4D68-A3D7-EC0F42945A1A}" type="presParOf" srcId="{1B999D21-B5D9-45AA-A0B2-2BF7C238D4F7}" destId="{4BC0AB04-83F6-49AB-9ABD-622AE4BDEE11}" srcOrd="0" destOrd="0" presId="urn:microsoft.com/office/officeart/2005/8/layout/orgChart1"/>
    <dgm:cxn modelId="{B7ABF688-B059-4628-89F2-5ADF8F10899F}" type="presParOf" srcId="{1B999D21-B5D9-45AA-A0B2-2BF7C238D4F7}" destId="{D40D136B-A732-4176-A27C-0A82EA16E1CB}" srcOrd="1" destOrd="0" presId="urn:microsoft.com/office/officeart/2005/8/layout/orgChart1"/>
    <dgm:cxn modelId="{C0801957-1EF5-43E8-AA28-DBD3EBCAEEC0}" type="presParOf" srcId="{24E35011-7374-4D40-8BE2-E44721516447}" destId="{469F8DBD-B690-49DB-B30B-3CCEF601C3CF}" srcOrd="1" destOrd="0" presId="urn:microsoft.com/office/officeart/2005/8/layout/orgChart1"/>
    <dgm:cxn modelId="{9CA8DC2C-0647-43EE-857B-F02810CE68D9}" type="presParOf" srcId="{469F8DBD-B690-49DB-B30B-3CCEF601C3CF}" destId="{7CB823C5-F055-4B4B-B28D-23685ECEE87E}" srcOrd="0" destOrd="0" presId="urn:microsoft.com/office/officeart/2005/8/layout/orgChart1"/>
    <dgm:cxn modelId="{AF106043-58E3-42C4-A364-D8469A718B19}" type="presParOf" srcId="{469F8DBD-B690-49DB-B30B-3CCEF601C3CF}" destId="{4ED33A05-5DB7-42D1-90F5-DCAC88D29C7B}" srcOrd="1" destOrd="0" presId="urn:microsoft.com/office/officeart/2005/8/layout/orgChart1"/>
    <dgm:cxn modelId="{015DCF6B-8B60-4C49-9FF8-B4CCF346C108}" type="presParOf" srcId="{4ED33A05-5DB7-42D1-90F5-DCAC88D29C7B}" destId="{208F541F-6E2A-4385-B8A1-22481FC83BA1}" srcOrd="0" destOrd="0" presId="urn:microsoft.com/office/officeart/2005/8/layout/orgChart1"/>
    <dgm:cxn modelId="{AE094B2F-5D16-4485-A8CB-7037A9495873}" type="presParOf" srcId="{208F541F-6E2A-4385-B8A1-22481FC83BA1}" destId="{769F56D2-EE1A-4814-B66D-524A010215F3}" srcOrd="0" destOrd="0" presId="urn:microsoft.com/office/officeart/2005/8/layout/orgChart1"/>
    <dgm:cxn modelId="{C16B7BD9-1C15-4178-B2BE-446281EFA745}" type="presParOf" srcId="{208F541F-6E2A-4385-B8A1-22481FC83BA1}" destId="{597A0576-0439-480F-953B-1A511F6610F5}" srcOrd="1" destOrd="0" presId="urn:microsoft.com/office/officeart/2005/8/layout/orgChart1"/>
    <dgm:cxn modelId="{4CB02390-88A0-4200-BCD4-19E0824FD0B6}" type="presParOf" srcId="{4ED33A05-5DB7-42D1-90F5-DCAC88D29C7B}" destId="{83A9D6EF-F936-466F-9356-624F17878390}" srcOrd="1" destOrd="0" presId="urn:microsoft.com/office/officeart/2005/8/layout/orgChart1"/>
    <dgm:cxn modelId="{DDB7CED4-D1E3-42AC-8E1C-DEEBDB3A1051}" type="presParOf" srcId="{83A9D6EF-F936-466F-9356-624F17878390}" destId="{D40EC3A0-022B-4481-83DE-824C62834505}" srcOrd="0" destOrd="0" presId="urn:microsoft.com/office/officeart/2005/8/layout/orgChart1"/>
    <dgm:cxn modelId="{F1F24AD7-B43C-46FB-979E-8AB1B6D41E88}" type="presParOf" srcId="{83A9D6EF-F936-466F-9356-624F17878390}" destId="{A07D7CBB-97F0-494A-A7A3-2C54F079C53C}" srcOrd="1" destOrd="0" presId="urn:microsoft.com/office/officeart/2005/8/layout/orgChart1"/>
    <dgm:cxn modelId="{DDDD0AD2-7075-4823-A55D-720886C7018D}" type="presParOf" srcId="{A07D7CBB-97F0-494A-A7A3-2C54F079C53C}" destId="{E4BF7F0F-BA7B-49EC-94E5-11C919E5A106}" srcOrd="0" destOrd="0" presId="urn:microsoft.com/office/officeart/2005/8/layout/orgChart1"/>
    <dgm:cxn modelId="{DE8C0A13-E337-4AC0-A972-46F95694678B}" type="presParOf" srcId="{E4BF7F0F-BA7B-49EC-94E5-11C919E5A106}" destId="{24842378-0A66-4CB2-81DC-B240FF145F41}" srcOrd="0" destOrd="0" presId="urn:microsoft.com/office/officeart/2005/8/layout/orgChart1"/>
    <dgm:cxn modelId="{BA57FC4E-22C0-4FAC-B36E-4BF23F7CF546}" type="presParOf" srcId="{E4BF7F0F-BA7B-49EC-94E5-11C919E5A106}" destId="{EF9508C0-656D-413F-AADB-BD204B32472A}" srcOrd="1" destOrd="0" presId="urn:microsoft.com/office/officeart/2005/8/layout/orgChart1"/>
    <dgm:cxn modelId="{F9853F4A-4887-4367-ADD8-42D47FD0C435}" type="presParOf" srcId="{A07D7CBB-97F0-494A-A7A3-2C54F079C53C}" destId="{16979679-B59E-479B-B287-0E68A38A1930}" srcOrd="1" destOrd="0" presId="urn:microsoft.com/office/officeart/2005/8/layout/orgChart1"/>
    <dgm:cxn modelId="{BC97C431-C379-4DE7-9827-2BE159F9434E}" type="presParOf" srcId="{16979679-B59E-479B-B287-0E68A38A1930}" destId="{B1D6345D-873D-4FFA-B67C-D458A7593F54}" srcOrd="0" destOrd="0" presId="urn:microsoft.com/office/officeart/2005/8/layout/orgChart1"/>
    <dgm:cxn modelId="{4CBAC2F1-EDA9-4079-A422-BFF72E58F729}" type="presParOf" srcId="{16979679-B59E-479B-B287-0E68A38A1930}" destId="{98C8779E-7241-4CDB-B856-73579C19F885}" srcOrd="1" destOrd="0" presId="urn:microsoft.com/office/officeart/2005/8/layout/orgChart1"/>
    <dgm:cxn modelId="{926C9DE7-175B-45E1-A86B-700AD8DFE971}" type="presParOf" srcId="{98C8779E-7241-4CDB-B856-73579C19F885}" destId="{0BEEB4C0-0229-4C1F-88B8-846A88AEAE22}" srcOrd="0" destOrd="0" presId="urn:microsoft.com/office/officeart/2005/8/layout/orgChart1"/>
    <dgm:cxn modelId="{856B237C-149E-4E13-BA88-CDF30FABB33A}" type="presParOf" srcId="{0BEEB4C0-0229-4C1F-88B8-846A88AEAE22}" destId="{4FC4DA1D-CD17-4965-86D1-0E267E56F3C2}" srcOrd="0" destOrd="0" presId="urn:microsoft.com/office/officeart/2005/8/layout/orgChart1"/>
    <dgm:cxn modelId="{2B4D1B7E-6BD1-4443-AAB1-12AC046B01B4}" type="presParOf" srcId="{0BEEB4C0-0229-4C1F-88B8-846A88AEAE22}" destId="{7648020F-B564-4E19-8D53-4ACE14C577FE}" srcOrd="1" destOrd="0" presId="urn:microsoft.com/office/officeart/2005/8/layout/orgChart1"/>
    <dgm:cxn modelId="{A795FD22-D540-45EB-A345-A05245D3B37C}" type="presParOf" srcId="{98C8779E-7241-4CDB-B856-73579C19F885}" destId="{25B482D9-20D2-4061-8E8D-EE579AA04746}" srcOrd="1" destOrd="0" presId="urn:microsoft.com/office/officeart/2005/8/layout/orgChart1"/>
    <dgm:cxn modelId="{8E4494ED-09D6-4D43-AF83-854B7C8A5754}" type="presParOf" srcId="{98C8779E-7241-4CDB-B856-73579C19F885}" destId="{DA56F624-2EAF-47DD-8808-33FEC7E96C08}" srcOrd="2" destOrd="0" presId="urn:microsoft.com/office/officeart/2005/8/layout/orgChart1"/>
    <dgm:cxn modelId="{3E3897E8-FC7A-4177-8414-F5A696231E52}" type="presParOf" srcId="{A07D7CBB-97F0-494A-A7A3-2C54F079C53C}" destId="{D2A6E2A7-6EBF-49B3-9D41-5E353189249C}" srcOrd="2" destOrd="0" presId="urn:microsoft.com/office/officeart/2005/8/layout/orgChart1"/>
    <dgm:cxn modelId="{74513702-2C2E-4B0A-9A8D-3B75924C9BDB}" type="presParOf" srcId="{4ED33A05-5DB7-42D1-90F5-DCAC88D29C7B}" destId="{D1B7E0FD-32E9-4945-A99C-5747A16DB60E}" srcOrd="2" destOrd="0" presId="urn:microsoft.com/office/officeart/2005/8/layout/orgChart1"/>
    <dgm:cxn modelId="{67E79EE5-C563-48C0-BBFE-D0B95AFF6064}" type="presParOf" srcId="{24E35011-7374-4D40-8BE2-E44721516447}" destId="{4BF1DD02-F8B5-42BA-BBCC-B0DFE0F64B6A}" srcOrd="2" destOrd="0" presId="urn:microsoft.com/office/officeart/2005/8/layout/orgChart1"/>
    <dgm:cxn modelId="{98D781E2-E3D7-4E59-845A-D3CC8470C7C1}" type="presParOf" srcId="{FCE41537-6FDE-431F-98CD-EB8BF04B9FF1}" destId="{A3C17DFA-1B4E-4261-9798-FDF69572B4A2}" srcOrd="2" destOrd="0" presId="urn:microsoft.com/office/officeart/2005/8/layout/orgChart1"/>
    <dgm:cxn modelId="{3C2E06EF-9B95-4663-9B6A-CB4382C64726}" type="presParOf" srcId="{45EDA951-E730-4142-9711-6E172CC63808}" destId="{DA29C86F-0EEC-418D-8073-43A60DD39396}" srcOrd="2" destOrd="0" presId="urn:microsoft.com/office/officeart/2005/8/layout/orgChart1"/>
    <dgm:cxn modelId="{4DA3A292-503E-462F-90BA-CA3D8626102D}" type="presParOf" srcId="{2C18F4A3-88C2-4CEB-98FF-9149378EC960}" destId="{28A7A786-8E09-48D5-8203-4CC9A636FB05}" srcOrd="2" destOrd="0" presId="urn:microsoft.com/office/officeart/2005/8/layout/orgChart1"/>
    <dgm:cxn modelId="{5F1D175E-5506-495C-BD4F-A13648FA598D}" type="presParOf" srcId="{14251AF4-ED66-45BD-AA49-0987B741568E}" destId="{5765BE98-D90F-4BAD-89E2-E588DE43CEDC}" srcOrd="2" destOrd="0" presId="urn:microsoft.com/office/officeart/2005/8/layout/orgChart1"/>
    <dgm:cxn modelId="{EEA82422-BDC7-4D67-96E9-A99AE84B1033}" type="presParOf" srcId="{DC2C1C1F-5E4B-41D4-B125-10FD1E1BC1C1}" destId="{2E5219A1-51B2-4F9D-9CB8-1A913D6BE7A9}" srcOrd="2" destOrd="0" presId="urn:microsoft.com/office/officeart/2005/8/layout/orgChart1"/>
    <dgm:cxn modelId="{FECB2AF5-25E2-4DC5-B473-EAAFA58115AC}" type="presParOf" srcId="{862CE122-5664-4932-92B2-3B40213DF0D1}" destId="{399FE681-7F2A-4D45-8F11-3AF9EA19135E}" srcOrd="2" destOrd="0" presId="urn:microsoft.com/office/officeart/2005/8/layout/orgChart1"/>
    <dgm:cxn modelId="{F161FF4A-EAB7-498B-90D9-023761956391}" type="presParOf" srcId="{4E694D18-D2F2-4C80-8978-F80D836C8805}" destId="{2FF49D88-C7E3-4E07-90EF-040785FBFAA0}" srcOrd="2" destOrd="0" presId="urn:microsoft.com/office/officeart/2005/8/layout/orgChart1"/>
    <dgm:cxn modelId="{DB518D93-DC9C-4C54-BF19-C7911875C8ED}" type="presParOf" srcId="{D7BC0BAD-53CF-4F3F-9847-1115D17563B5}" destId="{676FF01B-4EB8-4D15-883D-725F345E318F}" srcOrd="2" destOrd="0" presId="urn:microsoft.com/office/officeart/2005/8/layout/orgChart1"/>
    <dgm:cxn modelId="{F28393C2-8186-4EB9-91FE-73289CBE9DA7}" type="presParOf" srcId="{BFD3D704-B3D8-41B7-AF2F-F331DEF89795}" destId="{BE655950-2095-4E53-9678-041DDB614C8E}" srcOrd="2" destOrd="0" presId="urn:microsoft.com/office/officeart/2005/8/layout/orgChart1"/>
    <dgm:cxn modelId="{AA9C067A-BD7F-4C4D-914A-FA783CFD54F1}" type="presParOf" srcId="{2DB4ECF5-43F4-4CD7-83C2-AD0A7D266B3F}" destId="{59C161C2-159C-4FED-AF5B-604F84E11BD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E29531-DD75-407F-BC9A-756077F47D7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ECD009-94D2-4B77-AA5B-983D6B18DFD8}">
      <dgm:prSet phldrT="[Szöveg]" custT="1"/>
      <dgm:spPr/>
      <dgm:t>
        <a:bodyPr/>
        <a:lstStyle/>
        <a:p>
          <a:r>
            <a:rPr lang="hu-HU" sz="1100" dirty="0" err="1"/>
            <a:t>Convolution</a:t>
          </a:r>
          <a:endParaRPr lang="hu-HU" sz="1100" dirty="0"/>
        </a:p>
        <a:p>
          <a:r>
            <a:rPr lang="hu-HU" sz="1100" dirty="0"/>
            <a:t>3x3</a:t>
          </a:r>
          <a:endParaRPr lang="en-GB" sz="1100" dirty="0"/>
        </a:p>
      </dgm:t>
    </dgm:pt>
    <dgm:pt modelId="{B82CBAA9-5178-43AC-863B-1F05468DFEFB}" type="parTrans" cxnId="{13B22E0E-F8F2-47CC-9BD2-5A73E1A16912}">
      <dgm:prSet/>
      <dgm:spPr/>
      <dgm:t>
        <a:bodyPr/>
        <a:lstStyle/>
        <a:p>
          <a:endParaRPr lang="en-GB"/>
        </a:p>
      </dgm:t>
    </dgm:pt>
    <dgm:pt modelId="{001375F1-B3C8-4526-A011-98F02AAE92A7}" type="sibTrans" cxnId="{13B22E0E-F8F2-47CC-9BD2-5A73E1A16912}">
      <dgm:prSet/>
      <dgm:spPr/>
      <dgm:t>
        <a:bodyPr/>
        <a:lstStyle/>
        <a:p>
          <a:endParaRPr lang="en-GB"/>
        </a:p>
      </dgm:t>
    </dgm:pt>
    <dgm:pt modelId="{6553438C-CCBF-4DE5-A653-74007A47CBB6}" type="asst">
      <dgm:prSet phldrT="[Szöveg]" custT="1"/>
      <dgm:spPr/>
      <dgm:t>
        <a:bodyPr/>
        <a:lstStyle/>
        <a:p>
          <a:r>
            <a:rPr lang="hu-HU" sz="1100"/>
            <a:t>Batch </a:t>
          </a:r>
          <a:r>
            <a:rPr lang="hu-HU" sz="1100" err="1"/>
            <a:t>normalization</a:t>
          </a:r>
          <a:r>
            <a:rPr lang="hu-HU" sz="1100"/>
            <a:t> 2D</a:t>
          </a:r>
          <a:endParaRPr lang="en-GB" sz="1100"/>
        </a:p>
      </dgm:t>
    </dgm:pt>
    <dgm:pt modelId="{733B580D-E64C-48AB-909A-361C307BE8FA}" type="parTrans" cxnId="{CEA88AF4-8B95-43C7-A98A-AD4C6E3750B8}">
      <dgm:prSet/>
      <dgm:spPr/>
      <dgm:t>
        <a:bodyPr/>
        <a:lstStyle/>
        <a:p>
          <a:endParaRPr lang="en-GB" sz="3200"/>
        </a:p>
      </dgm:t>
    </dgm:pt>
    <dgm:pt modelId="{AC017BBC-5822-458B-B8E8-A2B52349F56B}" type="sibTrans" cxnId="{CEA88AF4-8B95-43C7-A98A-AD4C6E3750B8}">
      <dgm:prSet/>
      <dgm:spPr/>
      <dgm:t>
        <a:bodyPr/>
        <a:lstStyle/>
        <a:p>
          <a:endParaRPr lang="en-GB"/>
        </a:p>
      </dgm:t>
    </dgm:pt>
    <dgm:pt modelId="{34D28368-DEB6-462D-A439-0E824B3DA270}">
      <dgm:prSet phldrT="[Szöveg]" custT="1"/>
      <dgm:spPr/>
      <dgm:t>
        <a:bodyPr/>
        <a:lstStyle/>
        <a:p>
          <a:r>
            <a:rPr lang="hu-HU" sz="1100" err="1"/>
            <a:t>ReLu</a:t>
          </a:r>
          <a:endParaRPr lang="en-GB" sz="1100"/>
        </a:p>
      </dgm:t>
    </dgm:pt>
    <dgm:pt modelId="{C05F5E1E-87EF-4AEF-B892-32417392EDF3}" type="parTrans" cxnId="{E81CE642-1BEF-4FCB-BD57-33E4E8654841}">
      <dgm:prSet/>
      <dgm:spPr/>
      <dgm:t>
        <a:bodyPr/>
        <a:lstStyle/>
        <a:p>
          <a:endParaRPr lang="en-GB" sz="4000"/>
        </a:p>
      </dgm:t>
    </dgm:pt>
    <dgm:pt modelId="{87785CBC-C2C8-474D-B75F-854BD593D577}" type="sibTrans" cxnId="{E81CE642-1BEF-4FCB-BD57-33E4E8654841}">
      <dgm:prSet/>
      <dgm:spPr/>
      <dgm:t>
        <a:bodyPr/>
        <a:lstStyle/>
        <a:p>
          <a:endParaRPr lang="en-GB"/>
        </a:p>
      </dgm:t>
    </dgm:pt>
    <dgm:pt modelId="{88318FC1-8C4E-4460-A133-9F3EB38E836B}">
      <dgm:prSet phldrT="[Szöveg]" custT="1"/>
      <dgm:spPr/>
      <dgm:t>
        <a:bodyPr/>
        <a:lstStyle/>
        <a:p>
          <a:r>
            <a:rPr lang="hu-HU" sz="1100" err="1"/>
            <a:t>Convolution</a:t>
          </a:r>
          <a:endParaRPr lang="hu-HU" sz="1100"/>
        </a:p>
        <a:p>
          <a:r>
            <a:rPr lang="hu-HU" sz="1100"/>
            <a:t>3x3</a:t>
          </a:r>
          <a:endParaRPr lang="en-GB" sz="1100"/>
        </a:p>
      </dgm:t>
    </dgm:pt>
    <dgm:pt modelId="{A12E8E61-D180-41D1-BD31-7B6040E0DFCF}" type="parTrans" cxnId="{A40D1F54-ED95-4BD2-98E7-ABB7A3D4FC11}">
      <dgm:prSet/>
      <dgm:spPr/>
      <dgm:t>
        <a:bodyPr/>
        <a:lstStyle/>
        <a:p>
          <a:endParaRPr lang="en-GB" sz="4000"/>
        </a:p>
      </dgm:t>
    </dgm:pt>
    <dgm:pt modelId="{32C8FF53-4E2A-4820-BF8D-50D9FF77A29E}" type="sibTrans" cxnId="{A40D1F54-ED95-4BD2-98E7-ABB7A3D4FC11}">
      <dgm:prSet/>
      <dgm:spPr/>
      <dgm:t>
        <a:bodyPr/>
        <a:lstStyle/>
        <a:p>
          <a:endParaRPr lang="en-GB"/>
        </a:p>
      </dgm:t>
    </dgm:pt>
    <dgm:pt modelId="{003C6EFF-B664-4687-88AB-AFB84A7F9845}">
      <dgm:prSet phldrT="[Szöveg]" custT="1"/>
      <dgm:spPr/>
      <dgm:t>
        <a:bodyPr/>
        <a:lstStyle/>
        <a:p>
          <a:r>
            <a:rPr lang="hu-HU" sz="1100"/>
            <a:t>Batch </a:t>
          </a:r>
          <a:r>
            <a:rPr lang="hu-HU" sz="1100" err="1"/>
            <a:t>normalization</a:t>
          </a:r>
          <a:r>
            <a:rPr lang="hu-HU" sz="1100"/>
            <a:t> 2D</a:t>
          </a:r>
          <a:endParaRPr lang="en-GB" sz="1100"/>
        </a:p>
      </dgm:t>
    </dgm:pt>
    <dgm:pt modelId="{58C29B15-C312-4CAD-A42F-3350050FB3E7}" type="parTrans" cxnId="{D0C973A3-2289-4E8F-9FB7-607DFE7167F5}">
      <dgm:prSet/>
      <dgm:spPr/>
      <dgm:t>
        <a:bodyPr/>
        <a:lstStyle/>
        <a:p>
          <a:endParaRPr lang="en-GB" sz="4000"/>
        </a:p>
      </dgm:t>
    </dgm:pt>
    <dgm:pt modelId="{9978686D-8EDD-405C-8245-C2D18E7A8A9F}" type="sibTrans" cxnId="{D0C973A3-2289-4E8F-9FB7-607DFE7167F5}">
      <dgm:prSet/>
      <dgm:spPr/>
      <dgm:t>
        <a:bodyPr/>
        <a:lstStyle/>
        <a:p>
          <a:endParaRPr lang="en-GB"/>
        </a:p>
      </dgm:t>
    </dgm:pt>
    <dgm:pt modelId="{0B1F5870-AAA3-4658-B691-92C24B9C62F4}" type="pres">
      <dgm:prSet presAssocID="{0DE29531-DD75-407F-BC9A-756077F47D7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E71D7DC-821A-493A-9883-152B66889BE2}" type="pres">
      <dgm:prSet presAssocID="{42ECD009-94D2-4B77-AA5B-983D6B18DFD8}" presName="hierRoot1" presStyleCnt="0">
        <dgm:presLayoutVars>
          <dgm:hierBranch val="r"/>
        </dgm:presLayoutVars>
      </dgm:prSet>
      <dgm:spPr/>
    </dgm:pt>
    <dgm:pt modelId="{63EEF7BA-1D26-4330-A581-A7499EBD30C9}" type="pres">
      <dgm:prSet presAssocID="{42ECD009-94D2-4B77-AA5B-983D6B18DFD8}" presName="rootComposite1" presStyleCnt="0"/>
      <dgm:spPr/>
    </dgm:pt>
    <dgm:pt modelId="{22C68894-9082-4027-A6C0-E6E437E1FD2B}" type="pres">
      <dgm:prSet presAssocID="{42ECD009-94D2-4B77-AA5B-983D6B18DFD8}" presName="rootText1" presStyleLbl="node0" presStyleIdx="0" presStyleCnt="1" custScaleX="330129" custScaleY="129651" custLinFactX="-3226" custLinFactY="-20091" custLinFactNeighborX="-100000" custLinFactNeighborY="-100000">
        <dgm:presLayoutVars>
          <dgm:chPref val="3"/>
        </dgm:presLayoutVars>
      </dgm:prSet>
      <dgm:spPr/>
    </dgm:pt>
    <dgm:pt modelId="{A6994E7A-A478-4D89-B302-4D63CF15E34B}" type="pres">
      <dgm:prSet presAssocID="{42ECD009-94D2-4B77-AA5B-983D6B18DFD8}" presName="rootConnector1" presStyleLbl="node1" presStyleIdx="0" presStyleCnt="0"/>
      <dgm:spPr/>
    </dgm:pt>
    <dgm:pt modelId="{AEA0BEF7-CC41-4722-AA25-6A4E26853CD5}" type="pres">
      <dgm:prSet presAssocID="{42ECD009-94D2-4B77-AA5B-983D6B18DFD8}" presName="hierChild2" presStyleCnt="0"/>
      <dgm:spPr/>
    </dgm:pt>
    <dgm:pt modelId="{EBE3BA71-2C88-4899-AD25-5F0D0E6F2A60}" type="pres">
      <dgm:prSet presAssocID="{42ECD009-94D2-4B77-AA5B-983D6B18DFD8}" presName="hierChild3" presStyleCnt="0"/>
      <dgm:spPr/>
    </dgm:pt>
    <dgm:pt modelId="{2CA8B0F2-B583-48C2-A145-1F2DD1270B28}" type="pres">
      <dgm:prSet presAssocID="{733B580D-E64C-48AB-909A-361C307BE8FA}" presName="Name111" presStyleLbl="parChTrans1D2" presStyleIdx="0" presStyleCnt="1"/>
      <dgm:spPr/>
    </dgm:pt>
    <dgm:pt modelId="{2DB4ECF5-43F4-4CD7-83C2-AD0A7D266B3F}" type="pres">
      <dgm:prSet presAssocID="{6553438C-CCBF-4DE5-A653-74007A47CBB6}" presName="hierRoot3" presStyleCnt="0">
        <dgm:presLayoutVars>
          <dgm:hierBranch val="r"/>
        </dgm:presLayoutVars>
      </dgm:prSet>
      <dgm:spPr/>
    </dgm:pt>
    <dgm:pt modelId="{4E90E942-2FA7-4E27-B819-8843ED7FA011}" type="pres">
      <dgm:prSet presAssocID="{6553438C-CCBF-4DE5-A653-74007A47CBB6}" presName="rootComposite3" presStyleCnt="0"/>
      <dgm:spPr/>
    </dgm:pt>
    <dgm:pt modelId="{9BC1333E-616D-48F0-8A33-7FED2B7D78DA}" type="pres">
      <dgm:prSet presAssocID="{6553438C-CCBF-4DE5-A653-74007A47CBB6}" presName="rootText3" presStyleLbl="asst1" presStyleIdx="0" presStyleCnt="1" custScaleX="334584" custScaleY="158931" custLinFactX="200000" custLinFactY="-8123" custLinFactNeighborX="240857" custLinFactNeighborY="-100000">
        <dgm:presLayoutVars>
          <dgm:chPref val="3"/>
        </dgm:presLayoutVars>
      </dgm:prSet>
      <dgm:spPr/>
    </dgm:pt>
    <dgm:pt modelId="{655845FF-AC3D-4A33-9E7F-F78B8AF552F0}" type="pres">
      <dgm:prSet presAssocID="{6553438C-CCBF-4DE5-A653-74007A47CBB6}" presName="rootConnector3" presStyleLbl="asst1" presStyleIdx="0" presStyleCnt="1"/>
      <dgm:spPr/>
    </dgm:pt>
    <dgm:pt modelId="{8BC62BA5-79FC-4F05-9E40-733CAFAEEB4A}" type="pres">
      <dgm:prSet presAssocID="{6553438C-CCBF-4DE5-A653-74007A47CBB6}" presName="hierChild6" presStyleCnt="0"/>
      <dgm:spPr/>
    </dgm:pt>
    <dgm:pt modelId="{07332E54-B36B-40B6-9B09-FEDA36B06D25}" type="pres">
      <dgm:prSet presAssocID="{C05F5E1E-87EF-4AEF-B892-32417392EDF3}" presName="Name50" presStyleLbl="parChTrans1D3" presStyleIdx="0" presStyleCnt="1"/>
      <dgm:spPr/>
    </dgm:pt>
    <dgm:pt modelId="{BFD3D704-B3D8-41B7-AF2F-F331DEF89795}" type="pres">
      <dgm:prSet presAssocID="{34D28368-DEB6-462D-A439-0E824B3DA270}" presName="hierRoot2" presStyleCnt="0">
        <dgm:presLayoutVars>
          <dgm:hierBranch val="r"/>
        </dgm:presLayoutVars>
      </dgm:prSet>
      <dgm:spPr/>
    </dgm:pt>
    <dgm:pt modelId="{C3886EBB-9671-4A59-B80F-1ED30FA9EE9F}" type="pres">
      <dgm:prSet presAssocID="{34D28368-DEB6-462D-A439-0E824B3DA270}" presName="rootComposite" presStyleCnt="0"/>
      <dgm:spPr/>
    </dgm:pt>
    <dgm:pt modelId="{B4E466C9-A509-4C47-97B4-F0AF434D5C0A}" type="pres">
      <dgm:prSet presAssocID="{34D28368-DEB6-462D-A439-0E824B3DA270}" presName="rootText" presStyleLbl="node3" presStyleIdx="0" presStyleCnt="1" custScaleX="322942" custScaleY="109110" custLinFactX="100000" custLinFactY="-12996" custLinFactNeighborX="128374" custLinFactNeighborY="-100000">
        <dgm:presLayoutVars>
          <dgm:chPref val="3"/>
        </dgm:presLayoutVars>
      </dgm:prSet>
      <dgm:spPr/>
    </dgm:pt>
    <dgm:pt modelId="{EE8369F4-6715-4223-A30F-D46652CD4A5B}" type="pres">
      <dgm:prSet presAssocID="{34D28368-DEB6-462D-A439-0E824B3DA270}" presName="rootConnector" presStyleLbl="node3" presStyleIdx="0" presStyleCnt="1"/>
      <dgm:spPr/>
    </dgm:pt>
    <dgm:pt modelId="{2B83B4CF-4F9F-434F-882B-2E123201B4C4}" type="pres">
      <dgm:prSet presAssocID="{34D28368-DEB6-462D-A439-0E824B3DA270}" presName="hierChild4" presStyleCnt="0"/>
      <dgm:spPr/>
    </dgm:pt>
    <dgm:pt modelId="{8016BD21-32DE-4177-9314-4537144906A8}" type="pres">
      <dgm:prSet presAssocID="{A12E8E61-D180-41D1-BD31-7B6040E0DFCF}" presName="Name50" presStyleLbl="parChTrans1D4" presStyleIdx="0" presStyleCnt="2"/>
      <dgm:spPr/>
    </dgm:pt>
    <dgm:pt modelId="{D7BC0BAD-53CF-4F3F-9847-1115D17563B5}" type="pres">
      <dgm:prSet presAssocID="{88318FC1-8C4E-4460-A133-9F3EB38E836B}" presName="hierRoot2" presStyleCnt="0">
        <dgm:presLayoutVars>
          <dgm:hierBranch val="r"/>
        </dgm:presLayoutVars>
      </dgm:prSet>
      <dgm:spPr/>
    </dgm:pt>
    <dgm:pt modelId="{F6D1815C-4638-4541-842F-FAA52BD04DC9}" type="pres">
      <dgm:prSet presAssocID="{88318FC1-8C4E-4460-A133-9F3EB38E836B}" presName="rootComposite" presStyleCnt="0"/>
      <dgm:spPr/>
    </dgm:pt>
    <dgm:pt modelId="{5B17B64F-8D21-4597-9E6C-12382EF7FBCC}" type="pres">
      <dgm:prSet presAssocID="{88318FC1-8C4E-4460-A133-9F3EB38E836B}" presName="rootText" presStyleLbl="node4" presStyleIdx="0" presStyleCnt="2" custScaleX="317983" custScaleY="182373" custLinFactX="51434" custLinFactY="-11930" custLinFactNeighborX="100000" custLinFactNeighborY="-100000">
        <dgm:presLayoutVars>
          <dgm:chPref val="3"/>
        </dgm:presLayoutVars>
      </dgm:prSet>
      <dgm:spPr/>
    </dgm:pt>
    <dgm:pt modelId="{D0E0B640-F775-4EEA-911F-66A508DE88B4}" type="pres">
      <dgm:prSet presAssocID="{88318FC1-8C4E-4460-A133-9F3EB38E836B}" presName="rootConnector" presStyleLbl="node4" presStyleIdx="0" presStyleCnt="2"/>
      <dgm:spPr/>
    </dgm:pt>
    <dgm:pt modelId="{B651BA8E-109D-4913-AE45-AA0D04F4B03E}" type="pres">
      <dgm:prSet presAssocID="{88318FC1-8C4E-4460-A133-9F3EB38E836B}" presName="hierChild4" presStyleCnt="0"/>
      <dgm:spPr/>
    </dgm:pt>
    <dgm:pt modelId="{DE445C9E-DB0E-46A9-8010-CC9440CFC442}" type="pres">
      <dgm:prSet presAssocID="{58C29B15-C312-4CAD-A42F-3350050FB3E7}" presName="Name50" presStyleLbl="parChTrans1D4" presStyleIdx="1" presStyleCnt="2"/>
      <dgm:spPr/>
    </dgm:pt>
    <dgm:pt modelId="{4E694D18-D2F2-4C80-8978-F80D836C8805}" type="pres">
      <dgm:prSet presAssocID="{003C6EFF-B664-4687-88AB-AFB84A7F9845}" presName="hierRoot2" presStyleCnt="0">
        <dgm:presLayoutVars>
          <dgm:hierBranch val="r"/>
        </dgm:presLayoutVars>
      </dgm:prSet>
      <dgm:spPr/>
    </dgm:pt>
    <dgm:pt modelId="{5A11E0BB-DAD8-41C5-81F1-A36865BACA67}" type="pres">
      <dgm:prSet presAssocID="{003C6EFF-B664-4687-88AB-AFB84A7F9845}" presName="rootComposite" presStyleCnt="0"/>
      <dgm:spPr/>
    </dgm:pt>
    <dgm:pt modelId="{EF917EA9-57E4-4EF0-9C9E-C286CCBFF229}" type="pres">
      <dgm:prSet presAssocID="{003C6EFF-B664-4687-88AB-AFB84A7F9845}" presName="rootText" presStyleLbl="node4" presStyleIdx="1" presStyleCnt="2" custScaleX="323006" custScaleY="145412" custLinFactNeighborX="69408" custLinFactNeighborY="-93037">
        <dgm:presLayoutVars>
          <dgm:chPref val="3"/>
        </dgm:presLayoutVars>
      </dgm:prSet>
      <dgm:spPr/>
    </dgm:pt>
    <dgm:pt modelId="{40730DB1-25D8-466C-89A7-253EB28062A1}" type="pres">
      <dgm:prSet presAssocID="{003C6EFF-B664-4687-88AB-AFB84A7F9845}" presName="rootConnector" presStyleLbl="node4" presStyleIdx="1" presStyleCnt="2"/>
      <dgm:spPr/>
    </dgm:pt>
    <dgm:pt modelId="{CBDF9447-F276-46DD-BEA1-2E9DF8FAE643}" type="pres">
      <dgm:prSet presAssocID="{003C6EFF-B664-4687-88AB-AFB84A7F9845}" presName="hierChild4" presStyleCnt="0"/>
      <dgm:spPr/>
    </dgm:pt>
    <dgm:pt modelId="{2FF49D88-C7E3-4E07-90EF-040785FBFAA0}" type="pres">
      <dgm:prSet presAssocID="{003C6EFF-B664-4687-88AB-AFB84A7F9845}" presName="hierChild5" presStyleCnt="0"/>
      <dgm:spPr/>
    </dgm:pt>
    <dgm:pt modelId="{676FF01B-4EB8-4D15-883D-725F345E318F}" type="pres">
      <dgm:prSet presAssocID="{88318FC1-8C4E-4460-A133-9F3EB38E836B}" presName="hierChild5" presStyleCnt="0"/>
      <dgm:spPr/>
    </dgm:pt>
    <dgm:pt modelId="{BE655950-2095-4E53-9678-041DDB614C8E}" type="pres">
      <dgm:prSet presAssocID="{34D28368-DEB6-462D-A439-0E824B3DA270}" presName="hierChild5" presStyleCnt="0"/>
      <dgm:spPr/>
    </dgm:pt>
    <dgm:pt modelId="{59C161C2-159C-4FED-AF5B-604F84E11BD8}" type="pres">
      <dgm:prSet presAssocID="{6553438C-CCBF-4DE5-A653-74007A47CBB6}" presName="hierChild7" presStyleCnt="0"/>
      <dgm:spPr/>
    </dgm:pt>
  </dgm:ptLst>
  <dgm:cxnLst>
    <dgm:cxn modelId="{13B22E0E-F8F2-47CC-9BD2-5A73E1A16912}" srcId="{0DE29531-DD75-407F-BC9A-756077F47D7F}" destId="{42ECD009-94D2-4B77-AA5B-983D6B18DFD8}" srcOrd="0" destOrd="0" parTransId="{B82CBAA9-5178-43AC-863B-1F05468DFEFB}" sibTransId="{001375F1-B3C8-4526-A011-98F02AAE92A7}"/>
    <dgm:cxn modelId="{57FC641D-84B8-4A72-A9C2-556D486EB7AF}" type="presOf" srcId="{A12E8E61-D180-41D1-BD31-7B6040E0DFCF}" destId="{8016BD21-32DE-4177-9314-4537144906A8}" srcOrd="0" destOrd="0" presId="urn:microsoft.com/office/officeart/2005/8/layout/orgChart1"/>
    <dgm:cxn modelId="{2320A529-2426-4B88-82F2-76D0ECDA7C51}" type="presOf" srcId="{88318FC1-8C4E-4460-A133-9F3EB38E836B}" destId="{D0E0B640-F775-4EEA-911F-66A508DE88B4}" srcOrd="1" destOrd="0" presId="urn:microsoft.com/office/officeart/2005/8/layout/orgChart1"/>
    <dgm:cxn modelId="{E6D5492F-0B56-4EF9-B110-6EF33F300EE9}" type="presOf" srcId="{42ECD009-94D2-4B77-AA5B-983D6B18DFD8}" destId="{A6994E7A-A478-4D89-B302-4D63CF15E34B}" srcOrd="1" destOrd="0" presId="urn:microsoft.com/office/officeart/2005/8/layout/orgChart1"/>
    <dgm:cxn modelId="{1A80805B-BF37-4C07-8A8A-6A5FF8735708}" type="presOf" srcId="{003C6EFF-B664-4687-88AB-AFB84A7F9845}" destId="{40730DB1-25D8-466C-89A7-253EB28062A1}" srcOrd="1" destOrd="0" presId="urn:microsoft.com/office/officeart/2005/8/layout/orgChart1"/>
    <dgm:cxn modelId="{BC5C4F5F-4491-4DDB-A074-95851CB86291}" type="presOf" srcId="{34D28368-DEB6-462D-A439-0E824B3DA270}" destId="{EE8369F4-6715-4223-A30F-D46652CD4A5B}" srcOrd="1" destOrd="0" presId="urn:microsoft.com/office/officeart/2005/8/layout/orgChart1"/>
    <dgm:cxn modelId="{E81CE642-1BEF-4FCB-BD57-33E4E8654841}" srcId="{6553438C-CCBF-4DE5-A653-74007A47CBB6}" destId="{34D28368-DEB6-462D-A439-0E824B3DA270}" srcOrd="0" destOrd="0" parTransId="{C05F5E1E-87EF-4AEF-B892-32417392EDF3}" sibTransId="{87785CBC-C2C8-474D-B75F-854BD593D577}"/>
    <dgm:cxn modelId="{F20BF444-5D22-48B9-ACF5-4A06E809B505}" type="presOf" srcId="{88318FC1-8C4E-4460-A133-9F3EB38E836B}" destId="{5B17B64F-8D21-4597-9E6C-12382EF7FBCC}" srcOrd="0" destOrd="0" presId="urn:microsoft.com/office/officeart/2005/8/layout/orgChart1"/>
    <dgm:cxn modelId="{6F38FC69-2B05-4132-B8CC-4A46BCB891BA}" type="presOf" srcId="{34D28368-DEB6-462D-A439-0E824B3DA270}" destId="{B4E466C9-A509-4C47-97B4-F0AF434D5C0A}" srcOrd="0" destOrd="0" presId="urn:microsoft.com/office/officeart/2005/8/layout/orgChart1"/>
    <dgm:cxn modelId="{A40D1F54-ED95-4BD2-98E7-ABB7A3D4FC11}" srcId="{34D28368-DEB6-462D-A439-0E824B3DA270}" destId="{88318FC1-8C4E-4460-A133-9F3EB38E836B}" srcOrd="0" destOrd="0" parTransId="{A12E8E61-D180-41D1-BD31-7B6040E0DFCF}" sibTransId="{32C8FF53-4E2A-4820-BF8D-50D9FF77A29E}"/>
    <dgm:cxn modelId="{3C47A574-CDC9-433A-88CD-C316EEF9A9AF}" type="presOf" srcId="{C05F5E1E-87EF-4AEF-B892-32417392EDF3}" destId="{07332E54-B36B-40B6-9B09-FEDA36B06D25}" srcOrd="0" destOrd="0" presId="urn:microsoft.com/office/officeart/2005/8/layout/orgChart1"/>
    <dgm:cxn modelId="{0FA5A47F-80BD-4144-B88E-F6E6426B64FA}" type="presOf" srcId="{58C29B15-C312-4CAD-A42F-3350050FB3E7}" destId="{DE445C9E-DB0E-46A9-8010-CC9440CFC442}" srcOrd="0" destOrd="0" presId="urn:microsoft.com/office/officeart/2005/8/layout/orgChart1"/>
    <dgm:cxn modelId="{D0C973A3-2289-4E8F-9FB7-607DFE7167F5}" srcId="{88318FC1-8C4E-4460-A133-9F3EB38E836B}" destId="{003C6EFF-B664-4687-88AB-AFB84A7F9845}" srcOrd="0" destOrd="0" parTransId="{58C29B15-C312-4CAD-A42F-3350050FB3E7}" sibTransId="{9978686D-8EDD-405C-8245-C2D18E7A8A9F}"/>
    <dgm:cxn modelId="{4D7741A4-F136-4C38-B565-303D2B45D0F5}" type="presOf" srcId="{6553438C-CCBF-4DE5-A653-74007A47CBB6}" destId="{9BC1333E-616D-48F0-8A33-7FED2B7D78DA}" srcOrd="0" destOrd="0" presId="urn:microsoft.com/office/officeart/2005/8/layout/orgChart1"/>
    <dgm:cxn modelId="{F787D1B3-74EB-448F-8E5B-D41348ADAB0F}" type="presOf" srcId="{42ECD009-94D2-4B77-AA5B-983D6B18DFD8}" destId="{22C68894-9082-4027-A6C0-E6E437E1FD2B}" srcOrd="0" destOrd="0" presId="urn:microsoft.com/office/officeart/2005/8/layout/orgChart1"/>
    <dgm:cxn modelId="{2A6950CD-CBE9-4A37-84AA-C9EE635E4A73}" type="presOf" srcId="{0DE29531-DD75-407F-BC9A-756077F47D7F}" destId="{0B1F5870-AAA3-4658-B691-92C24B9C62F4}" srcOrd="0" destOrd="0" presId="urn:microsoft.com/office/officeart/2005/8/layout/orgChart1"/>
    <dgm:cxn modelId="{FB0488D6-1E81-4A69-B3FC-3B5F79AF541E}" type="presOf" srcId="{6553438C-CCBF-4DE5-A653-74007A47CBB6}" destId="{655845FF-AC3D-4A33-9E7F-F78B8AF552F0}" srcOrd="1" destOrd="0" presId="urn:microsoft.com/office/officeart/2005/8/layout/orgChart1"/>
    <dgm:cxn modelId="{3D90C7E2-EE32-4F48-A53E-512B359649BD}" type="presOf" srcId="{733B580D-E64C-48AB-909A-361C307BE8FA}" destId="{2CA8B0F2-B583-48C2-A145-1F2DD1270B28}" srcOrd="0" destOrd="0" presId="urn:microsoft.com/office/officeart/2005/8/layout/orgChart1"/>
    <dgm:cxn modelId="{B7F7BAE3-F94B-4712-BC3A-71FDF758E79A}" type="presOf" srcId="{003C6EFF-B664-4687-88AB-AFB84A7F9845}" destId="{EF917EA9-57E4-4EF0-9C9E-C286CCBFF229}" srcOrd="0" destOrd="0" presId="urn:microsoft.com/office/officeart/2005/8/layout/orgChart1"/>
    <dgm:cxn modelId="{CEA88AF4-8B95-43C7-A98A-AD4C6E3750B8}" srcId="{42ECD009-94D2-4B77-AA5B-983D6B18DFD8}" destId="{6553438C-CCBF-4DE5-A653-74007A47CBB6}" srcOrd="0" destOrd="0" parTransId="{733B580D-E64C-48AB-909A-361C307BE8FA}" sibTransId="{AC017BBC-5822-458B-B8E8-A2B52349F56B}"/>
    <dgm:cxn modelId="{9F4F223A-649C-4016-90EC-BE8740221F03}" type="presParOf" srcId="{0B1F5870-AAA3-4658-B691-92C24B9C62F4}" destId="{4E71D7DC-821A-493A-9883-152B66889BE2}" srcOrd="0" destOrd="0" presId="urn:microsoft.com/office/officeart/2005/8/layout/orgChart1"/>
    <dgm:cxn modelId="{42B1357F-0EFB-4309-A4AB-CCEF18470B97}" type="presParOf" srcId="{4E71D7DC-821A-493A-9883-152B66889BE2}" destId="{63EEF7BA-1D26-4330-A581-A7499EBD30C9}" srcOrd="0" destOrd="0" presId="urn:microsoft.com/office/officeart/2005/8/layout/orgChart1"/>
    <dgm:cxn modelId="{55DB8BE8-77C6-4B55-A1AF-F9FFE9003013}" type="presParOf" srcId="{63EEF7BA-1D26-4330-A581-A7499EBD30C9}" destId="{22C68894-9082-4027-A6C0-E6E437E1FD2B}" srcOrd="0" destOrd="0" presId="urn:microsoft.com/office/officeart/2005/8/layout/orgChart1"/>
    <dgm:cxn modelId="{4CB69BF2-AB81-4A38-9A81-363C58E58AD6}" type="presParOf" srcId="{63EEF7BA-1D26-4330-A581-A7499EBD30C9}" destId="{A6994E7A-A478-4D89-B302-4D63CF15E34B}" srcOrd="1" destOrd="0" presId="urn:microsoft.com/office/officeart/2005/8/layout/orgChart1"/>
    <dgm:cxn modelId="{58329021-000E-49D4-815A-0CA736CD7F0D}" type="presParOf" srcId="{4E71D7DC-821A-493A-9883-152B66889BE2}" destId="{AEA0BEF7-CC41-4722-AA25-6A4E26853CD5}" srcOrd="1" destOrd="0" presId="urn:microsoft.com/office/officeart/2005/8/layout/orgChart1"/>
    <dgm:cxn modelId="{ADB280DF-1D9B-4E5D-842A-4B3728149812}" type="presParOf" srcId="{4E71D7DC-821A-493A-9883-152B66889BE2}" destId="{EBE3BA71-2C88-4899-AD25-5F0D0E6F2A60}" srcOrd="2" destOrd="0" presId="urn:microsoft.com/office/officeart/2005/8/layout/orgChart1"/>
    <dgm:cxn modelId="{0A3EB4D9-20B5-4641-AAF5-2C9397F37085}" type="presParOf" srcId="{EBE3BA71-2C88-4899-AD25-5F0D0E6F2A60}" destId="{2CA8B0F2-B583-48C2-A145-1F2DD1270B28}" srcOrd="0" destOrd="0" presId="urn:microsoft.com/office/officeart/2005/8/layout/orgChart1"/>
    <dgm:cxn modelId="{38E6E564-338D-43EB-914F-59844982AECB}" type="presParOf" srcId="{EBE3BA71-2C88-4899-AD25-5F0D0E6F2A60}" destId="{2DB4ECF5-43F4-4CD7-83C2-AD0A7D266B3F}" srcOrd="1" destOrd="0" presId="urn:microsoft.com/office/officeart/2005/8/layout/orgChart1"/>
    <dgm:cxn modelId="{752E9EE5-D833-4D12-BA3B-232B14AF1BE1}" type="presParOf" srcId="{2DB4ECF5-43F4-4CD7-83C2-AD0A7D266B3F}" destId="{4E90E942-2FA7-4E27-B819-8843ED7FA011}" srcOrd="0" destOrd="0" presId="urn:microsoft.com/office/officeart/2005/8/layout/orgChart1"/>
    <dgm:cxn modelId="{C6CFF68D-75E2-4433-B6B7-ED5BD4C7FAF1}" type="presParOf" srcId="{4E90E942-2FA7-4E27-B819-8843ED7FA011}" destId="{9BC1333E-616D-48F0-8A33-7FED2B7D78DA}" srcOrd="0" destOrd="0" presId="urn:microsoft.com/office/officeart/2005/8/layout/orgChart1"/>
    <dgm:cxn modelId="{B504EBCB-35A8-4BB5-AC3D-2774CA1373DF}" type="presParOf" srcId="{4E90E942-2FA7-4E27-B819-8843ED7FA011}" destId="{655845FF-AC3D-4A33-9E7F-F78B8AF552F0}" srcOrd="1" destOrd="0" presId="urn:microsoft.com/office/officeart/2005/8/layout/orgChart1"/>
    <dgm:cxn modelId="{101B457C-C8C6-4984-8CD7-DC2E1156BD0E}" type="presParOf" srcId="{2DB4ECF5-43F4-4CD7-83C2-AD0A7D266B3F}" destId="{8BC62BA5-79FC-4F05-9E40-733CAFAEEB4A}" srcOrd="1" destOrd="0" presId="urn:microsoft.com/office/officeart/2005/8/layout/orgChart1"/>
    <dgm:cxn modelId="{6704E65C-8F97-4194-8901-7143CB9229C7}" type="presParOf" srcId="{8BC62BA5-79FC-4F05-9E40-733CAFAEEB4A}" destId="{07332E54-B36B-40B6-9B09-FEDA36B06D25}" srcOrd="0" destOrd="0" presId="urn:microsoft.com/office/officeart/2005/8/layout/orgChart1"/>
    <dgm:cxn modelId="{173FEF9F-F461-49BA-8DFA-340B6F5814DD}" type="presParOf" srcId="{8BC62BA5-79FC-4F05-9E40-733CAFAEEB4A}" destId="{BFD3D704-B3D8-41B7-AF2F-F331DEF89795}" srcOrd="1" destOrd="0" presId="urn:microsoft.com/office/officeart/2005/8/layout/orgChart1"/>
    <dgm:cxn modelId="{B5C1FEA7-7899-44A2-9A14-53769C1619D5}" type="presParOf" srcId="{BFD3D704-B3D8-41B7-AF2F-F331DEF89795}" destId="{C3886EBB-9671-4A59-B80F-1ED30FA9EE9F}" srcOrd="0" destOrd="0" presId="urn:microsoft.com/office/officeart/2005/8/layout/orgChart1"/>
    <dgm:cxn modelId="{EBF880BD-9BBE-4B65-8143-F8A2C0236E6A}" type="presParOf" srcId="{C3886EBB-9671-4A59-B80F-1ED30FA9EE9F}" destId="{B4E466C9-A509-4C47-97B4-F0AF434D5C0A}" srcOrd="0" destOrd="0" presId="urn:microsoft.com/office/officeart/2005/8/layout/orgChart1"/>
    <dgm:cxn modelId="{E47D9A2A-7E62-4A53-AA37-0A63C0F19DB6}" type="presParOf" srcId="{C3886EBB-9671-4A59-B80F-1ED30FA9EE9F}" destId="{EE8369F4-6715-4223-A30F-D46652CD4A5B}" srcOrd="1" destOrd="0" presId="urn:microsoft.com/office/officeart/2005/8/layout/orgChart1"/>
    <dgm:cxn modelId="{7FFF19C6-810F-4731-AE0B-3078D59E47E6}" type="presParOf" srcId="{BFD3D704-B3D8-41B7-AF2F-F331DEF89795}" destId="{2B83B4CF-4F9F-434F-882B-2E123201B4C4}" srcOrd="1" destOrd="0" presId="urn:microsoft.com/office/officeart/2005/8/layout/orgChart1"/>
    <dgm:cxn modelId="{C4878120-52F8-4A78-8B64-68002926155E}" type="presParOf" srcId="{2B83B4CF-4F9F-434F-882B-2E123201B4C4}" destId="{8016BD21-32DE-4177-9314-4537144906A8}" srcOrd="0" destOrd="0" presId="urn:microsoft.com/office/officeart/2005/8/layout/orgChart1"/>
    <dgm:cxn modelId="{ECAE4233-BD98-47B2-9D7A-1837B6BFCAF5}" type="presParOf" srcId="{2B83B4CF-4F9F-434F-882B-2E123201B4C4}" destId="{D7BC0BAD-53CF-4F3F-9847-1115D17563B5}" srcOrd="1" destOrd="0" presId="urn:microsoft.com/office/officeart/2005/8/layout/orgChart1"/>
    <dgm:cxn modelId="{21EB4F35-4286-43BD-ACD1-B5F310240B71}" type="presParOf" srcId="{D7BC0BAD-53CF-4F3F-9847-1115D17563B5}" destId="{F6D1815C-4638-4541-842F-FAA52BD04DC9}" srcOrd="0" destOrd="0" presId="urn:microsoft.com/office/officeart/2005/8/layout/orgChart1"/>
    <dgm:cxn modelId="{8E4732B4-FDA3-4556-87F9-92D53C90B7AD}" type="presParOf" srcId="{F6D1815C-4638-4541-842F-FAA52BD04DC9}" destId="{5B17B64F-8D21-4597-9E6C-12382EF7FBCC}" srcOrd="0" destOrd="0" presId="urn:microsoft.com/office/officeart/2005/8/layout/orgChart1"/>
    <dgm:cxn modelId="{6864455D-FB04-4701-8903-64BFFCD077A7}" type="presParOf" srcId="{F6D1815C-4638-4541-842F-FAA52BD04DC9}" destId="{D0E0B640-F775-4EEA-911F-66A508DE88B4}" srcOrd="1" destOrd="0" presId="urn:microsoft.com/office/officeart/2005/8/layout/orgChart1"/>
    <dgm:cxn modelId="{35CBA45C-76CC-4E91-AF6F-F38AC4C2F538}" type="presParOf" srcId="{D7BC0BAD-53CF-4F3F-9847-1115D17563B5}" destId="{B651BA8E-109D-4913-AE45-AA0D04F4B03E}" srcOrd="1" destOrd="0" presId="urn:microsoft.com/office/officeart/2005/8/layout/orgChart1"/>
    <dgm:cxn modelId="{FF36BC53-A17B-49B5-9BA0-D8FE94C90D0D}" type="presParOf" srcId="{B651BA8E-109D-4913-AE45-AA0D04F4B03E}" destId="{DE445C9E-DB0E-46A9-8010-CC9440CFC442}" srcOrd="0" destOrd="0" presId="urn:microsoft.com/office/officeart/2005/8/layout/orgChart1"/>
    <dgm:cxn modelId="{52637E12-C06C-40D5-888E-6E2832C9E58F}" type="presParOf" srcId="{B651BA8E-109D-4913-AE45-AA0D04F4B03E}" destId="{4E694D18-D2F2-4C80-8978-F80D836C8805}" srcOrd="1" destOrd="0" presId="urn:microsoft.com/office/officeart/2005/8/layout/orgChart1"/>
    <dgm:cxn modelId="{23645721-8FE9-4E97-971D-25E15B44E61D}" type="presParOf" srcId="{4E694D18-D2F2-4C80-8978-F80D836C8805}" destId="{5A11E0BB-DAD8-41C5-81F1-A36865BACA67}" srcOrd="0" destOrd="0" presId="urn:microsoft.com/office/officeart/2005/8/layout/orgChart1"/>
    <dgm:cxn modelId="{1228BDC8-8643-44A9-98DD-4FC54EC6C841}" type="presParOf" srcId="{5A11E0BB-DAD8-41C5-81F1-A36865BACA67}" destId="{EF917EA9-57E4-4EF0-9C9E-C286CCBFF229}" srcOrd="0" destOrd="0" presId="urn:microsoft.com/office/officeart/2005/8/layout/orgChart1"/>
    <dgm:cxn modelId="{EB8415BF-A496-41BC-A389-0D9C20064B31}" type="presParOf" srcId="{5A11E0BB-DAD8-41C5-81F1-A36865BACA67}" destId="{40730DB1-25D8-466C-89A7-253EB28062A1}" srcOrd="1" destOrd="0" presId="urn:microsoft.com/office/officeart/2005/8/layout/orgChart1"/>
    <dgm:cxn modelId="{780E6F93-10A5-4894-B65F-05427DC1D40F}" type="presParOf" srcId="{4E694D18-D2F2-4C80-8978-F80D836C8805}" destId="{CBDF9447-F276-46DD-BEA1-2E9DF8FAE643}" srcOrd="1" destOrd="0" presId="urn:microsoft.com/office/officeart/2005/8/layout/orgChart1"/>
    <dgm:cxn modelId="{2A8FCA37-F2FC-484C-8A6C-892F6B6C0B90}" type="presParOf" srcId="{4E694D18-D2F2-4C80-8978-F80D836C8805}" destId="{2FF49D88-C7E3-4E07-90EF-040785FBFAA0}" srcOrd="2" destOrd="0" presId="urn:microsoft.com/office/officeart/2005/8/layout/orgChart1"/>
    <dgm:cxn modelId="{6F4E7153-4B32-4FFE-B59D-CAB2E3E86F64}" type="presParOf" srcId="{D7BC0BAD-53CF-4F3F-9847-1115D17563B5}" destId="{676FF01B-4EB8-4D15-883D-725F345E318F}" srcOrd="2" destOrd="0" presId="urn:microsoft.com/office/officeart/2005/8/layout/orgChart1"/>
    <dgm:cxn modelId="{5773FD71-575E-407E-B06D-982CDF26B879}" type="presParOf" srcId="{BFD3D704-B3D8-41B7-AF2F-F331DEF89795}" destId="{BE655950-2095-4E53-9678-041DDB614C8E}" srcOrd="2" destOrd="0" presId="urn:microsoft.com/office/officeart/2005/8/layout/orgChart1"/>
    <dgm:cxn modelId="{3DC8ECDC-708E-4966-ABF1-1BA69FD6506F}" type="presParOf" srcId="{2DB4ECF5-43F4-4CD7-83C2-AD0A7D266B3F}" destId="{59C161C2-159C-4FED-AF5B-604F84E11BD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6345D-873D-4FFA-B67C-D458A7593F54}">
      <dsp:nvSpPr>
        <dsp:cNvPr id="0" name=""/>
        <dsp:cNvSpPr/>
      </dsp:nvSpPr>
      <dsp:spPr>
        <a:xfrm>
          <a:off x="906253" y="4145149"/>
          <a:ext cx="91440" cy="566936"/>
        </a:xfrm>
        <a:custGeom>
          <a:avLst/>
          <a:gdLst/>
          <a:ahLst/>
          <a:cxnLst/>
          <a:rect l="0" t="0" r="0" b="0"/>
          <a:pathLst>
            <a:path>
              <a:moveTo>
                <a:pt x="114992" y="0"/>
              </a:moveTo>
              <a:lnTo>
                <a:pt x="45720" y="566936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0EC3A0-022B-4481-83DE-824C62834505}">
      <dsp:nvSpPr>
        <dsp:cNvPr id="0" name=""/>
        <dsp:cNvSpPr/>
      </dsp:nvSpPr>
      <dsp:spPr>
        <a:xfrm>
          <a:off x="2135385" y="3144375"/>
          <a:ext cx="6153310" cy="796615"/>
        </a:xfrm>
        <a:custGeom>
          <a:avLst/>
          <a:gdLst/>
          <a:ahLst/>
          <a:cxnLst/>
          <a:rect l="0" t="0" r="0" b="0"/>
          <a:pathLst>
            <a:path>
              <a:moveTo>
                <a:pt x="6153310" y="0"/>
              </a:moveTo>
              <a:lnTo>
                <a:pt x="6153310" y="796615"/>
              </a:lnTo>
              <a:lnTo>
                <a:pt x="0" y="7966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823C5-F055-4B4B-B28D-23685ECEE87E}">
      <dsp:nvSpPr>
        <dsp:cNvPr id="0" name=""/>
        <dsp:cNvSpPr/>
      </dsp:nvSpPr>
      <dsp:spPr>
        <a:xfrm>
          <a:off x="6794692" y="2940217"/>
          <a:ext cx="1370210" cy="187284"/>
        </a:xfrm>
        <a:custGeom>
          <a:avLst/>
          <a:gdLst/>
          <a:ahLst/>
          <a:cxnLst/>
          <a:rect l="0" t="0" r="0" b="0"/>
          <a:pathLst>
            <a:path>
              <a:moveTo>
                <a:pt x="0" y="187284"/>
              </a:moveTo>
              <a:lnTo>
                <a:pt x="1370210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075A83-8955-477D-9F74-913453E99D82}">
      <dsp:nvSpPr>
        <dsp:cNvPr id="0" name=""/>
        <dsp:cNvSpPr/>
      </dsp:nvSpPr>
      <dsp:spPr>
        <a:xfrm>
          <a:off x="5425636" y="2923343"/>
          <a:ext cx="1245263" cy="221031"/>
        </a:xfrm>
        <a:custGeom>
          <a:avLst/>
          <a:gdLst/>
          <a:ahLst/>
          <a:cxnLst/>
          <a:rect l="0" t="0" r="0" b="0"/>
          <a:pathLst>
            <a:path>
              <a:moveTo>
                <a:pt x="0" y="221031"/>
              </a:moveTo>
              <a:lnTo>
                <a:pt x="1245263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C3308-B5E0-4529-BD9D-EE664E7C5386}">
      <dsp:nvSpPr>
        <dsp:cNvPr id="0" name=""/>
        <dsp:cNvSpPr/>
      </dsp:nvSpPr>
      <dsp:spPr>
        <a:xfrm>
          <a:off x="3991677" y="2940217"/>
          <a:ext cx="1310165" cy="204158"/>
        </a:xfrm>
        <a:custGeom>
          <a:avLst/>
          <a:gdLst/>
          <a:ahLst/>
          <a:cxnLst/>
          <a:rect l="0" t="0" r="0" b="0"/>
          <a:pathLst>
            <a:path>
              <a:moveTo>
                <a:pt x="0" y="204158"/>
              </a:moveTo>
              <a:lnTo>
                <a:pt x="1310165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337FA-8DCA-4BE0-BC18-A76D826F97CB}">
      <dsp:nvSpPr>
        <dsp:cNvPr id="0" name=""/>
        <dsp:cNvSpPr/>
      </dsp:nvSpPr>
      <dsp:spPr>
        <a:xfrm>
          <a:off x="2521335" y="2940217"/>
          <a:ext cx="1346548" cy="178762"/>
        </a:xfrm>
        <a:custGeom>
          <a:avLst/>
          <a:gdLst/>
          <a:ahLst/>
          <a:cxnLst/>
          <a:rect l="0" t="0" r="0" b="0"/>
          <a:pathLst>
            <a:path>
              <a:moveTo>
                <a:pt x="0" y="178762"/>
              </a:moveTo>
              <a:lnTo>
                <a:pt x="1346548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DC2F7-1D5E-4A3A-A130-4AA35510E6A2}">
      <dsp:nvSpPr>
        <dsp:cNvPr id="0" name=""/>
        <dsp:cNvSpPr/>
      </dsp:nvSpPr>
      <dsp:spPr>
        <a:xfrm>
          <a:off x="1214622" y="2914820"/>
          <a:ext cx="1182919" cy="229554"/>
        </a:xfrm>
        <a:custGeom>
          <a:avLst/>
          <a:gdLst/>
          <a:ahLst/>
          <a:cxnLst/>
          <a:rect l="0" t="0" r="0" b="0"/>
          <a:pathLst>
            <a:path>
              <a:moveTo>
                <a:pt x="0" y="229554"/>
              </a:moveTo>
              <a:lnTo>
                <a:pt x="1182919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9C0B3-A932-48F7-ACB5-FDFFF9FCE15C}">
      <dsp:nvSpPr>
        <dsp:cNvPr id="0" name=""/>
        <dsp:cNvSpPr/>
      </dsp:nvSpPr>
      <dsp:spPr>
        <a:xfrm>
          <a:off x="1090829" y="2334064"/>
          <a:ext cx="186221" cy="606153"/>
        </a:xfrm>
        <a:custGeom>
          <a:avLst/>
          <a:gdLst/>
          <a:ahLst/>
          <a:cxnLst/>
          <a:rect l="0" t="0" r="0" b="0"/>
          <a:pathLst>
            <a:path>
              <a:moveTo>
                <a:pt x="186221" y="0"/>
              </a:moveTo>
              <a:lnTo>
                <a:pt x="0" y="60615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8CB12-94C7-4C48-A2D2-70E955B8EC56}">
      <dsp:nvSpPr>
        <dsp:cNvPr id="0" name=""/>
        <dsp:cNvSpPr/>
      </dsp:nvSpPr>
      <dsp:spPr>
        <a:xfrm>
          <a:off x="2391189" y="650831"/>
          <a:ext cx="5593681" cy="1479074"/>
        </a:xfrm>
        <a:custGeom>
          <a:avLst/>
          <a:gdLst/>
          <a:ahLst/>
          <a:cxnLst/>
          <a:rect l="0" t="0" r="0" b="0"/>
          <a:pathLst>
            <a:path>
              <a:moveTo>
                <a:pt x="5593681" y="0"/>
              </a:moveTo>
              <a:lnTo>
                <a:pt x="5593681" y="1479074"/>
              </a:lnTo>
              <a:lnTo>
                <a:pt x="0" y="14790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BD664-8806-4F06-BD93-44B7BB6D6DC1}">
      <dsp:nvSpPr>
        <dsp:cNvPr id="0" name=""/>
        <dsp:cNvSpPr/>
      </dsp:nvSpPr>
      <dsp:spPr>
        <a:xfrm>
          <a:off x="6499038" y="446673"/>
          <a:ext cx="1362040" cy="177718"/>
        </a:xfrm>
        <a:custGeom>
          <a:avLst/>
          <a:gdLst/>
          <a:ahLst/>
          <a:cxnLst/>
          <a:rect l="0" t="0" r="0" b="0"/>
          <a:pathLst>
            <a:path>
              <a:moveTo>
                <a:pt x="0" y="177718"/>
              </a:moveTo>
              <a:lnTo>
                <a:pt x="1362040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445C9E-DB0E-46A9-8010-CC9440CFC442}">
      <dsp:nvSpPr>
        <dsp:cNvPr id="0" name=""/>
        <dsp:cNvSpPr/>
      </dsp:nvSpPr>
      <dsp:spPr>
        <a:xfrm>
          <a:off x="5034280" y="420233"/>
          <a:ext cx="1340964" cy="227953"/>
        </a:xfrm>
        <a:custGeom>
          <a:avLst/>
          <a:gdLst/>
          <a:ahLst/>
          <a:cxnLst/>
          <a:rect l="0" t="0" r="0" b="0"/>
          <a:pathLst>
            <a:path>
              <a:moveTo>
                <a:pt x="0" y="227953"/>
              </a:moveTo>
              <a:lnTo>
                <a:pt x="1340964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16BD21-32DE-4177-9314-4537144906A8}">
      <dsp:nvSpPr>
        <dsp:cNvPr id="0" name=""/>
        <dsp:cNvSpPr/>
      </dsp:nvSpPr>
      <dsp:spPr>
        <a:xfrm>
          <a:off x="3628013" y="444028"/>
          <a:ext cx="1282473" cy="212231"/>
        </a:xfrm>
        <a:custGeom>
          <a:avLst/>
          <a:gdLst/>
          <a:ahLst/>
          <a:cxnLst/>
          <a:rect l="0" t="0" r="0" b="0"/>
          <a:pathLst>
            <a:path>
              <a:moveTo>
                <a:pt x="0" y="212231"/>
              </a:moveTo>
              <a:lnTo>
                <a:pt x="1282473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32E54-B36B-40B6-9B09-FEDA36B06D25}">
      <dsp:nvSpPr>
        <dsp:cNvPr id="0" name=""/>
        <dsp:cNvSpPr/>
      </dsp:nvSpPr>
      <dsp:spPr>
        <a:xfrm>
          <a:off x="2793719" y="452101"/>
          <a:ext cx="710500" cy="183646"/>
        </a:xfrm>
        <a:custGeom>
          <a:avLst/>
          <a:gdLst/>
          <a:ahLst/>
          <a:cxnLst/>
          <a:rect l="0" t="0" r="0" b="0"/>
          <a:pathLst>
            <a:path>
              <a:moveTo>
                <a:pt x="0" y="183646"/>
              </a:moveTo>
              <a:lnTo>
                <a:pt x="710500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8B0F2-B583-48C2-A145-1F2DD1270B28}">
      <dsp:nvSpPr>
        <dsp:cNvPr id="0" name=""/>
        <dsp:cNvSpPr/>
      </dsp:nvSpPr>
      <dsp:spPr>
        <a:xfrm>
          <a:off x="1457135" y="431589"/>
          <a:ext cx="717617" cy="199468"/>
        </a:xfrm>
        <a:custGeom>
          <a:avLst/>
          <a:gdLst/>
          <a:ahLst/>
          <a:cxnLst/>
          <a:rect l="0" t="0" r="0" b="0"/>
          <a:pathLst>
            <a:path>
              <a:moveTo>
                <a:pt x="0" y="199468"/>
              </a:moveTo>
              <a:lnTo>
                <a:pt x="717617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68894-9082-4027-A6C0-E6E437E1FD2B}">
      <dsp:nvSpPr>
        <dsp:cNvPr id="0" name=""/>
        <dsp:cNvSpPr/>
      </dsp:nvSpPr>
      <dsp:spPr>
        <a:xfrm>
          <a:off x="838169" y="222741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Image input</a:t>
          </a:r>
          <a:br>
            <a:rPr lang="hu-HU" sz="1000" kern="1200" dirty="0"/>
          </a:br>
          <a:r>
            <a:rPr lang="hu-HU" sz="1000" kern="1200" dirty="0"/>
            <a:t>120x160</a:t>
          </a:r>
          <a:endParaRPr lang="en-GB" sz="1000" kern="1200" dirty="0"/>
        </a:p>
      </dsp:txBody>
      <dsp:txXfrm>
        <a:off x="838169" y="222741"/>
        <a:ext cx="1237932" cy="408316"/>
      </dsp:txXfrm>
    </dsp:sp>
    <dsp:sp modelId="{9BC1333E-616D-48F0-8A33-7FED2B7D78DA}">
      <dsp:nvSpPr>
        <dsp:cNvPr id="0" name=""/>
        <dsp:cNvSpPr/>
      </dsp:nvSpPr>
      <dsp:spPr>
        <a:xfrm>
          <a:off x="2174753" y="227431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Normalization:</a:t>
          </a:r>
          <a:br>
            <a:rPr lang="hu-HU" sz="1000" kern="1200"/>
          </a:br>
          <a:r>
            <a:rPr lang="hu-HU" sz="1000" kern="1200"/>
            <a:t>RGB → HSV</a:t>
          </a:r>
          <a:endParaRPr lang="en-GB" sz="1000" kern="1200"/>
        </a:p>
      </dsp:txBody>
      <dsp:txXfrm>
        <a:off x="2174753" y="227431"/>
        <a:ext cx="1237932" cy="408316"/>
      </dsp:txXfrm>
    </dsp:sp>
    <dsp:sp modelId="{B4E466C9-A509-4C47-97B4-F0AF434D5C0A}">
      <dsp:nvSpPr>
        <dsp:cNvPr id="0" name=""/>
        <dsp:cNvSpPr/>
      </dsp:nvSpPr>
      <dsp:spPr>
        <a:xfrm>
          <a:off x="3504219" y="247943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Convolution</a:t>
          </a:r>
          <a:br>
            <a:rPr lang="hu-HU" sz="1000" kern="1200"/>
          </a:br>
          <a:r>
            <a:rPr lang="hu-HU" sz="1000" kern="1200"/>
            <a:t>3@32x32,f:5x5,s:2x2</a:t>
          </a:r>
          <a:endParaRPr lang="en-GB" sz="1000" kern="1200"/>
        </a:p>
      </dsp:txBody>
      <dsp:txXfrm>
        <a:off x="3504219" y="247943"/>
        <a:ext cx="1237932" cy="408316"/>
      </dsp:txXfrm>
    </dsp:sp>
    <dsp:sp modelId="{5B17B64F-8D21-4597-9E6C-12382EF7FBCC}">
      <dsp:nvSpPr>
        <dsp:cNvPr id="0" name=""/>
        <dsp:cNvSpPr/>
      </dsp:nvSpPr>
      <dsp:spPr>
        <a:xfrm>
          <a:off x="4910486" y="239870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MaxPool2D</a:t>
          </a:r>
          <a:br>
            <a:rPr lang="hu-HU" sz="1000" kern="1200"/>
          </a:br>
          <a:r>
            <a:rPr lang="hu-HU" sz="1000" kern="1200"/>
            <a:t>3x3,s:2x2</a:t>
          </a:r>
          <a:endParaRPr lang="en-GB" sz="1000" kern="1200"/>
        </a:p>
      </dsp:txBody>
      <dsp:txXfrm>
        <a:off x="4910486" y="239870"/>
        <a:ext cx="1237932" cy="408316"/>
      </dsp:txXfrm>
    </dsp:sp>
    <dsp:sp modelId="{EF917EA9-57E4-4EF0-9C9E-C286CCBFF229}">
      <dsp:nvSpPr>
        <dsp:cNvPr id="0" name=""/>
        <dsp:cNvSpPr/>
      </dsp:nvSpPr>
      <dsp:spPr>
        <a:xfrm>
          <a:off x="6375245" y="216075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BatchNorm2D</a:t>
          </a:r>
          <a:br>
            <a:rPr lang="hu-HU" sz="1000" kern="1200"/>
          </a:br>
          <a:r>
            <a:rPr lang="hu-HU" sz="1000" kern="1200"/>
            <a:t>32</a:t>
          </a:r>
          <a:endParaRPr lang="en-GB" sz="1000" kern="1200"/>
        </a:p>
      </dsp:txBody>
      <dsp:txXfrm>
        <a:off x="6375245" y="216075"/>
        <a:ext cx="1237932" cy="408316"/>
      </dsp:txXfrm>
    </dsp:sp>
    <dsp:sp modelId="{7A8BDF83-1342-4C90-AF5E-2A5B0EDC94BD}">
      <dsp:nvSpPr>
        <dsp:cNvPr id="0" name=""/>
        <dsp:cNvSpPr/>
      </dsp:nvSpPr>
      <dsp:spPr>
        <a:xfrm>
          <a:off x="7861078" y="242514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ReLU</a:t>
          </a:r>
          <a:endParaRPr lang="en-GB" sz="1000" kern="1200"/>
        </a:p>
      </dsp:txBody>
      <dsp:txXfrm>
        <a:off x="7861078" y="242514"/>
        <a:ext cx="1237932" cy="408316"/>
      </dsp:txXfrm>
    </dsp:sp>
    <dsp:sp modelId="{65A85B34-EF7F-4B76-80DD-4D44F0C5C345}">
      <dsp:nvSpPr>
        <dsp:cNvPr id="0" name=""/>
        <dsp:cNvSpPr/>
      </dsp:nvSpPr>
      <dsp:spPr>
        <a:xfrm>
          <a:off x="1153257" y="1925747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BasicBlock</a:t>
          </a:r>
          <a:endParaRPr lang="en-GB" sz="1000" kern="1200"/>
        </a:p>
      </dsp:txBody>
      <dsp:txXfrm>
        <a:off x="1153257" y="1925747"/>
        <a:ext cx="1237932" cy="408316"/>
      </dsp:txXfrm>
    </dsp:sp>
    <dsp:sp modelId="{7842E35C-D031-4915-9AFB-29F5875D1562}">
      <dsp:nvSpPr>
        <dsp:cNvPr id="0" name=""/>
        <dsp:cNvSpPr/>
      </dsp:nvSpPr>
      <dsp:spPr>
        <a:xfrm>
          <a:off x="1090829" y="2736058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BatchNorm2D</a:t>
          </a:r>
          <a:br>
            <a:rPr lang="hu-HU" sz="1000" kern="1200"/>
          </a:br>
          <a:r>
            <a:rPr lang="hu-HU" sz="1000" kern="1200"/>
            <a:t>32</a:t>
          </a:r>
          <a:endParaRPr lang="en-GB" sz="1000" kern="1200"/>
        </a:p>
      </dsp:txBody>
      <dsp:txXfrm>
        <a:off x="1090829" y="2736058"/>
        <a:ext cx="1237932" cy="408316"/>
      </dsp:txXfrm>
    </dsp:sp>
    <dsp:sp modelId="{45B1E87A-05E5-4580-BD04-A575813F9FAF}">
      <dsp:nvSpPr>
        <dsp:cNvPr id="0" name=""/>
        <dsp:cNvSpPr/>
      </dsp:nvSpPr>
      <dsp:spPr>
        <a:xfrm>
          <a:off x="2397542" y="2710662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ReLU</a:t>
          </a:r>
          <a:endParaRPr lang="en-GB" sz="1000" kern="1200"/>
        </a:p>
      </dsp:txBody>
      <dsp:txXfrm>
        <a:off x="2397542" y="2710662"/>
        <a:ext cx="1237932" cy="408316"/>
      </dsp:txXfrm>
    </dsp:sp>
    <dsp:sp modelId="{1F46D4B6-B616-4031-B779-81DCA5FE9F9D}">
      <dsp:nvSpPr>
        <dsp:cNvPr id="0" name=""/>
        <dsp:cNvSpPr/>
      </dsp:nvSpPr>
      <dsp:spPr>
        <a:xfrm>
          <a:off x="3867884" y="2736058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BasicBlock</a:t>
          </a:r>
          <a:endParaRPr lang="en-GB" sz="1000" kern="1200"/>
        </a:p>
      </dsp:txBody>
      <dsp:txXfrm>
        <a:off x="3867884" y="2736058"/>
        <a:ext cx="1237932" cy="408316"/>
      </dsp:txXfrm>
    </dsp:sp>
    <dsp:sp modelId="{5C819163-8D4A-4504-81AA-FCBB0B6599EB}">
      <dsp:nvSpPr>
        <dsp:cNvPr id="0" name=""/>
        <dsp:cNvSpPr/>
      </dsp:nvSpPr>
      <dsp:spPr>
        <a:xfrm>
          <a:off x="5301842" y="2736058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BatchNorm2D</a:t>
          </a:r>
          <a:br>
            <a:rPr lang="hu-HU" sz="1000" kern="1200"/>
          </a:br>
          <a:r>
            <a:rPr lang="hu-HU" sz="1000" kern="1200"/>
            <a:t>64</a:t>
          </a:r>
          <a:endParaRPr lang="en-GB" sz="1000" kern="1200"/>
        </a:p>
      </dsp:txBody>
      <dsp:txXfrm>
        <a:off x="5301842" y="2736058"/>
        <a:ext cx="1237932" cy="408316"/>
      </dsp:txXfrm>
    </dsp:sp>
    <dsp:sp modelId="{4BC0AB04-83F6-49AB-9ABD-622AE4BDEE11}">
      <dsp:nvSpPr>
        <dsp:cNvPr id="0" name=""/>
        <dsp:cNvSpPr/>
      </dsp:nvSpPr>
      <dsp:spPr>
        <a:xfrm>
          <a:off x="6670899" y="2719185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ReLU</a:t>
          </a:r>
          <a:endParaRPr lang="en-GB" sz="1000" kern="1200"/>
        </a:p>
      </dsp:txBody>
      <dsp:txXfrm>
        <a:off x="6670899" y="2719185"/>
        <a:ext cx="1237932" cy="408316"/>
      </dsp:txXfrm>
    </dsp:sp>
    <dsp:sp modelId="{769F56D2-EE1A-4814-B66D-524A010215F3}">
      <dsp:nvSpPr>
        <dsp:cNvPr id="0" name=""/>
        <dsp:cNvSpPr/>
      </dsp:nvSpPr>
      <dsp:spPr>
        <a:xfrm>
          <a:off x="8164902" y="2736058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BasicBlock</a:t>
          </a:r>
          <a:endParaRPr lang="en-GB" sz="1000" kern="1200"/>
        </a:p>
      </dsp:txBody>
      <dsp:txXfrm>
        <a:off x="8164902" y="2736058"/>
        <a:ext cx="1237932" cy="408316"/>
      </dsp:txXfrm>
    </dsp:sp>
    <dsp:sp modelId="{24842378-0A66-4CB2-81DC-B240FF145F41}">
      <dsp:nvSpPr>
        <dsp:cNvPr id="0" name=""/>
        <dsp:cNvSpPr/>
      </dsp:nvSpPr>
      <dsp:spPr>
        <a:xfrm>
          <a:off x="897452" y="3736832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Flatten</a:t>
          </a:r>
          <a:endParaRPr lang="en-GB" sz="1000" kern="1200"/>
        </a:p>
      </dsp:txBody>
      <dsp:txXfrm>
        <a:off x="897452" y="3736832"/>
        <a:ext cx="1237932" cy="408316"/>
      </dsp:txXfrm>
    </dsp:sp>
    <dsp:sp modelId="{4FC4DA1D-CD17-4965-86D1-0E267E56F3C2}">
      <dsp:nvSpPr>
        <dsp:cNvPr id="0" name=""/>
        <dsp:cNvSpPr/>
      </dsp:nvSpPr>
      <dsp:spPr>
        <a:xfrm>
          <a:off x="951973" y="4507927"/>
          <a:ext cx="1237932" cy="40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/>
            <a:t>ReLU</a:t>
          </a:r>
          <a:endParaRPr lang="en-GB" sz="1000" kern="1200"/>
        </a:p>
      </dsp:txBody>
      <dsp:txXfrm>
        <a:off x="951973" y="4507927"/>
        <a:ext cx="1237932" cy="408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45C9E-DB0E-46A9-8010-CC9440CFC442}">
      <dsp:nvSpPr>
        <dsp:cNvPr id="0" name=""/>
        <dsp:cNvSpPr/>
      </dsp:nvSpPr>
      <dsp:spPr>
        <a:xfrm>
          <a:off x="2970414" y="3417436"/>
          <a:ext cx="227794" cy="443263"/>
        </a:xfrm>
        <a:custGeom>
          <a:avLst/>
          <a:gdLst/>
          <a:ahLst/>
          <a:cxnLst/>
          <a:rect l="0" t="0" r="0" b="0"/>
          <a:pathLst>
            <a:path>
              <a:moveTo>
                <a:pt x="227794" y="0"/>
              </a:moveTo>
              <a:lnTo>
                <a:pt x="0" y="44326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16BD21-32DE-4177-9314-4537144906A8}">
      <dsp:nvSpPr>
        <dsp:cNvPr id="0" name=""/>
        <dsp:cNvSpPr/>
      </dsp:nvSpPr>
      <dsp:spPr>
        <a:xfrm>
          <a:off x="2987204" y="2669460"/>
          <a:ext cx="189109" cy="445431"/>
        </a:xfrm>
        <a:custGeom>
          <a:avLst/>
          <a:gdLst/>
          <a:ahLst/>
          <a:cxnLst/>
          <a:rect l="0" t="0" r="0" b="0"/>
          <a:pathLst>
            <a:path>
              <a:moveTo>
                <a:pt x="189109" y="0"/>
              </a:moveTo>
              <a:lnTo>
                <a:pt x="0" y="44543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32E54-B36B-40B6-9B09-FEDA36B06D25}">
      <dsp:nvSpPr>
        <dsp:cNvPr id="0" name=""/>
        <dsp:cNvSpPr/>
      </dsp:nvSpPr>
      <dsp:spPr>
        <a:xfrm>
          <a:off x="4038967" y="2184265"/>
          <a:ext cx="1066007" cy="304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6007" y="30418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8B0F2-B583-48C2-A145-1F2DD1270B28}">
      <dsp:nvSpPr>
        <dsp:cNvPr id="0" name=""/>
        <dsp:cNvSpPr/>
      </dsp:nvSpPr>
      <dsp:spPr>
        <a:xfrm>
          <a:off x="2928862" y="1477895"/>
          <a:ext cx="1109055" cy="442714"/>
        </a:xfrm>
        <a:custGeom>
          <a:avLst/>
          <a:gdLst/>
          <a:ahLst/>
          <a:cxnLst/>
          <a:rect l="0" t="0" r="0" b="0"/>
          <a:pathLst>
            <a:path>
              <a:moveTo>
                <a:pt x="1109055" y="0"/>
              </a:moveTo>
              <a:lnTo>
                <a:pt x="0" y="44271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68894-9082-4027-A6C0-E6E437E1FD2B}">
      <dsp:nvSpPr>
        <dsp:cNvPr id="0" name=""/>
        <dsp:cNvSpPr/>
      </dsp:nvSpPr>
      <dsp:spPr>
        <a:xfrm>
          <a:off x="2942594" y="1047731"/>
          <a:ext cx="2190646" cy="430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 err="1"/>
            <a:t>Convolution</a:t>
          </a:r>
          <a:endParaRPr lang="hu-HU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3x3</a:t>
          </a:r>
          <a:endParaRPr lang="en-GB" sz="1100" kern="1200" dirty="0"/>
        </a:p>
      </dsp:txBody>
      <dsp:txXfrm>
        <a:off x="2942594" y="1047731"/>
        <a:ext cx="2190646" cy="430164"/>
      </dsp:txXfrm>
    </dsp:sp>
    <dsp:sp modelId="{9BC1333E-616D-48F0-8A33-7FED2B7D78DA}">
      <dsp:nvSpPr>
        <dsp:cNvPr id="0" name=""/>
        <dsp:cNvSpPr/>
      </dsp:nvSpPr>
      <dsp:spPr>
        <a:xfrm>
          <a:off x="2928862" y="1656954"/>
          <a:ext cx="2220209" cy="5273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/>
            <a:t>Batch </a:t>
          </a:r>
          <a:r>
            <a:rPr lang="hu-HU" sz="1100" kern="1200" err="1"/>
            <a:t>normalization</a:t>
          </a:r>
          <a:r>
            <a:rPr lang="hu-HU" sz="1100" kern="1200"/>
            <a:t> 2D</a:t>
          </a:r>
          <a:endParaRPr lang="en-GB" sz="1100" kern="1200"/>
        </a:p>
      </dsp:txBody>
      <dsp:txXfrm>
        <a:off x="2928862" y="1656954"/>
        <a:ext cx="2220209" cy="527311"/>
      </dsp:txXfrm>
    </dsp:sp>
    <dsp:sp modelId="{B4E466C9-A509-4C47-97B4-F0AF434D5C0A}">
      <dsp:nvSpPr>
        <dsp:cNvPr id="0" name=""/>
        <dsp:cNvSpPr/>
      </dsp:nvSpPr>
      <dsp:spPr>
        <a:xfrm>
          <a:off x="2962018" y="2307448"/>
          <a:ext cx="2142955" cy="362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err="1"/>
            <a:t>ReLu</a:t>
          </a:r>
          <a:endParaRPr lang="en-GB" sz="1100" kern="1200"/>
        </a:p>
      </dsp:txBody>
      <dsp:txXfrm>
        <a:off x="2962018" y="2307448"/>
        <a:ext cx="2142955" cy="362012"/>
      </dsp:txXfrm>
    </dsp:sp>
    <dsp:sp modelId="{5B17B64F-8D21-4597-9E6C-12382EF7FBCC}">
      <dsp:nvSpPr>
        <dsp:cNvPr id="0" name=""/>
        <dsp:cNvSpPr/>
      </dsp:nvSpPr>
      <dsp:spPr>
        <a:xfrm>
          <a:off x="2987204" y="2812347"/>
          <a:ext cx="2110049" cy="605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err="1"/>
            <a:t>Convolution</a:t>
          </a:r>
          <a:endParaRPr lang="hu-HU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/>
            <a:t>3x3</a:t>
          </a:r>
          <a:endParaRPr lang="en-GB" sz="1100" kern="1200"/>
        </a:p>
      </dsp:txBody>
      <dsp:txXfrm>
        <a:off x="2987204" y="2812347"/>
        <a:ext cx="2110049" cy="605088"/>
      </dsp:txXfrm>
    </dsp:sp>
    <dsp:sp modelId="{EF917EA9-57E4-4EF0-9C9E-C286CCBFF229}">
      <dsp:nvSpPr>
        <dsp:cNvPr id="0" name=""/>
        <dsp:cNvSpPr/>
      </dsp:nvSpPr>
      <dsp:spPr>
        <a:xfrm>
          <a:off x="2970414" y="3619471"/>
          <a:ext cx="2143380" cy="4824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/>
            <a:t>Batch </a:t>
          </a:r>
          <a:r>
            <a:rPr lang="hu-HU" sz="1100" kern="1200" err="1"/>
            <a:t>normalization</a:t>
          </a:r>
          <a:r>
            <a:rPr lang="hu-HU" sz="1100" kern="1200"/>
            <a:t> 2D</a:t>
          </a:r>
          <a:endParaRPr lang="en-GB" sz="1100" kern="1200"/>
        </a:p>
      </dsp:txBody>
      <dsp:txXfrm>
        <a:off x="2970414" y="3619471"/>
        <a:ext cx="2143380" cy="482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01B5DE-2276-43FE-B938-F5A912A1EF83}" type="datetime1">
              <a:rPr lang="hu-HU" smtClean="0"/>
              <a:t>2022. 01. 11.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5045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1AC3-4C08-44A2-AE42-03215E2E31A2}" type="datetime1">
              <a:rPr lang="hu-HU" smtClean="0"/>
              <a:pPr/>
              <a:t>2022. 01. 11.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D4AFE6-52F8-436F-9DAC-607E2BE5A99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7D4AFE6-52F8-436F-9DAC-607E2BE5A99D}" type="slidenum">
              <a:rPr lang="hu-HU" noProof="0" smtClean="0"/>
              <a:t>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896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009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987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5311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674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206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684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27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7732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612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73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188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545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FD37F-B0B7-4D3F-A12C-4C1F43A1C564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7" name="Kép helyőrzője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16" name="Szöveg helye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1FAB5C-46A6-4A10-9242-1E89C7E2E006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4B953C-AE3D-4629-96EA-F1FDF0D03A6C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D776A1-6807-4D83-8FFA-444D83CF6348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sp>
        <p:nvSpPr>
          <p:cNvPr id="14" name="Szövegdoboz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C372A2-B449-49B8-9296-2CEB9F59E26D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 – idé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7935E4-5397-4EBA-B78E-EA7A287FE817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sp>
        <p:nvSpPr>
          <p:cNvPr id="11" name="Szövegdoboz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u-HU" noProof="0"/>
              <a:t>Mintacím szerkesztése</a:t>
            </a:r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CDF00A-1CF8-490A-87C6-184AEC324F94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35D98-35EC-4F99-A036-CD0D3EB3F383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746EF-7290-4796-8E96-C4CFC9D50209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33788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077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15143B-F14D-46B3-9FFD-F06F469D7737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9659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3583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7872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700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8971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3138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6938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472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52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93A505-FF2E-4315-BFAE-4D0509B33D81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54C73-301C-470C-ABA8-52DC65EEB26F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08089F-1987-490F-82D6-EA4D82BB66D3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A1AC49-1FC7-4AE5-88D1-0FDFF2EA04D9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26C747-0682-4306-8809-A23FEDD733B1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91AA06-9FF4-4906-81C9-16AA131369A1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4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27155C-F347-477B-AD22-C30572A47027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Egyenes összekötő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A3FB1A88-AA1E-4142-95B8-0282B29BE5F3}" type="datetime1">
              <a:rPr lang="hu-HU" noProof="0" smtClean="0"/>
              <a:t>2022. 01. 11.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wip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7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 spd="slow">
    <p:wipe/>
  </p:transition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NULL" TargetMode="External"/><Relationship Id="rId7" Type="http://schemas.openxmlformats.org/officeDocument/2006/relationships/image" Target="../media/image2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microsoft.com/office/2007/relationships/media" Target="../media/media4.mp4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2D13D2-65E0-4FFC-8DB7-8D2DD1EFA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4" name="Videó 3">
            <a:extLst>
              <a:ext uri="{FF2B5EF4-FFF2-40B4-BE49-F238E27FC236}">
                <a16:creationId xmlns:a16="http://schemas.microsoft.com/office/drawing/2014/main" id="{57ADDC15-4E2E-4B7D-BAD6-CF08E03E68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1" y="0"/>
            <a:ext cx="1219200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630B53-6977-418F-925E-BE1CA24A7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904353" cy="6858001"/>
          </a:xfrm>
          <a:custGeom>
            <a:avLst/>
            <a:gdLst>
              <a:gd name="connsiteX0" fmla="*/ 0 w 6904353"/>
              <a:gd name="connsiteY0" fmla="*/ 0 h 6858001"/>
              <a:gd name="connsiteX1" fmla="*/ 3484074 w 6904353"/>
              <a:gd name="connsiteY1" fmla="*/ 0 h 6858001"/>
              <a:gd name="connsiteX2" fmla="*/ 3484074 w 6904353"/>
              <a:gd name="connsiteY2" fmla="*/ 1 h 6858001"/>
              <a:gd name="connsiteX3" fmla="*/ 3498999 w 6904353"/>
              <a:gd name="connsiteY3" fmla="*/ 1 h 6858001"/>
              <a:gd name="connsiteX4" fmla="*/ 3498999 w 6904353"/>
              <a:gd name="connsiteY4" fmla="*/ 3509702 h 6858001"/>
              <a:gd name="connsiteX5" fmla="*/ 3499967 w 6904353"/>
              <a:gd name="connsiteY5" fmla="*/ 3548799 h 6858001"/>
              <a:gd name="connsiteX6" fmla="*/ 6740079 w 6904353"/>
              <a:gd name="connsiteY6" fmla="*/ 6853740 h 6858001"/>
              <a:gd name="connsiteX7" fmla="*/ 6904353 w 6904353"/>
              <a:gd name="connsiteY7" fmla="*/ 6857851 h 6858001"/>
              <a:gd name="connsiteX8" fmla="*/ 6904353 w 6904353"/>
              <a:gd name="connsiteY8" fmla="*/ 6858001 h 6858001"/>
              <a:gd name="connsiteX9" fmla="*/ 3498012 w 6904353"/>
              <a:gd name="connsiteY9" fmla="*/ 6858001 h 6858001"/>
              <a:gd name="connsiteX10" fmla="*/ 3498012 w 6904353"/>
              <a:gd name="connsiteY10" fmla="*/ 6858000 h 6858001"/>
              <a:gd name="connsiteX11" fmla="*/ 3484074 w 6904353"/>
              <a:gd name="connsiteY11" fmla="*/ 6858000 h 6858001"/>
              <a:gd name="connsiteX12" fmla="*/ 3484074 w 6904353"/>
              <a:gd name="connsiteY12" fmla="*/ 6858000 h 6858001"/>
              <a:gd name="connsiteX13" fmla="*/ 0 w 6904353"/>
              <a:gd name="connsiteY13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04353" h="6858001">
                <a:moveTo>
                  <a:pt x="0" y="0"/>
                </a:moveTo>
                <a:lnTo>
                  <a:pt x="3484074" y="0"/>
                </a:lnTo>
                <a:lnTo>
                  <a:pt x="3484074" y="1"/>
                </a:lnTo>
                <a:lnTo>
                  <a:pt x="3498999" y="1"/>
                </a:lnTo>
                <a:lnTo>
                  <a:pt x="3498999" y="3509702"/>
                </a:lnTo>
                <a:lnTo>
                  <a:pt x="3499967" y="3548799"/>
                </a:lnTo>
                <a:cubicBezTo>
                  <a:pt x="3588569" y="5334535"/>
                  <a:pt x="4991452" y="6766016"/>
                  <a:pt x="6740079" y="6853740"/>
                </a:cubicBezTo>
                <a:lnTo>
                  <a:pt x="6904353" y="6857851"/>
                </a:lnTo>
                <a:lnTo>
                  <a:pt x="6904353" y="6858001"/>
                </a:lnTo>
                <a:lnTo>
                  <a:pt x="3498012" y="6858001"/>
                </a:lnTo>
                <a:lnTo>
                  <a:pt x="3498012" y="6858000"/>
                </a:lnTo>
                <a:lnTo>
                  <a:pt x="3484074" y="6858000"/>
                </a:lnTo>
                <a:lnTo>
                  <a:pt x="34840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4119B2-0C58-4F55-860E-1775D9696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22" y="5134061"/>
            <a:ext cx="4609876" cy="1107702"/>
          </a:xfrm>
        </p:spPr>
        <p:txBody>
          <a:bodyPr>
            <a:normAutofit/>
          </a:bodyPr>
          <a:lstStyle/>
          <a:p>
            <a:r>
              <a:rPr lang="hu-HU" sz="3600" err="1">
                <a:solidFill>
                  <a:srgbClr val="FFFFFF"/>
                </a:solidFill>
              </a:rPr>
              <a:t>DeepD</a:t>
            </a:r>
            <a:r>
              <a:rPr lang="hu-HU" sz="3600">
                <a:solidFill>
                  <a:srgbClr val="FFFFFF"/>
                </a:solidFill>
              </a:rPr>
              <a:t>(r)</a:t>
            </a:r>
            <a:r>
              <a:rPr lang="hu-HU" sz="3600" err="1">
                <a:solidFill>
                  <a:srgbClr val="FFFFFF"/>
                </a:solidFill>
              </a:rPr>
              <a:t>iveDucks</a:t>
            </a:r>
            <a:endParaRPr lang="en-GB" sz="360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2B20193-0DFC-46D9-A20E-522831C50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571" y="2429006"/>
            <a:ext cx="3277579" cy="3076443"/>
          </a:xfrm>
        </p:spPr>
        <p:txBody>
          <a:bodyPr anchor="t">
            <a:normAutofit/>
          </a:bodyPr>
          <a:lstStyle/>
          <a:p>
            <a:r>
              <a:rPr lang="hu-HU" sz="2800">
                <a:solidFill>
                  <a:srgbClr val="FFFFFF"/>
                </a:solidFill>
              </a:rPr>
              <a:t>Deep </a:t>
            </a:r>
            <a:r>
              <a:rPr lang="hu-HU" sz="2800" err="1">
                <a:solidFill>
                  <a:srgbClr val="FFFFFF"/>
                </a:solidFill>
              </a:rPr>
              <a:t>Learning</a:t>
            </a:r>
            <a:r>
              <a:rPr lang="hu-HU" sz="2800">
                <a:solidFill>
                  <a:srgbClr val="FFFFFF"/>
                </a:solidFill>
              </a:rPr>
              <a:t> in </a:t>
            </a:r>
            <a:r>
              <a:rPr lang="hu-HU" sz="2800" err="1">
                <a:solidFill>
                  <a:srgbClr val="FFFFFF"/>
                </a:solidFill>
              </a:rPr>
              <a:t>Practice</a:t>
            </a:r>
            <a:endParaRPr lang="hu-HU" sz="2800">
              <a:solidFill>
                <a:srgbClr val="FFFFFF"/>
              </a:solidFill>
            </a:endParaRPr>
          </a:p>
          <a:p>
            <a:r>
              <a:rPr lang="hu-HU" sz="1600">
                <a:solidFill>
                  <a:srgbClr val="FFFFFF"/>
                </a:solidFill>
              </a:rPr>
              <a:t>VITMAV45</a:t>
            </a:r>
          </a:p>
          <a:p>
            <a:r>
              <a:rPr lang="hu-HU" sz="1600">
                <a:solidFill>
                  <a:srgbClr val="FFFFFF"/>
                </a:solidFill>
              </a:rPr>
              <a:t>Holló Áron</a:t>
            </a:r>
          </a:p>
          <a:p>
            <a:r>
              <a:rPr lang="hu-HU" sz="1600">
                <a:solidFill>
                  <a:srgbClr val="FFFFFF"/>
                </a:solidFill>
              </a:rPr>
              <a:t>Tóth Tibor Áron</a:t>
            </a:r>
          </a:p>
          <a:p>
            <a:r>
              <a:rPr lang="hu-HU" sz="1600">
                <a:solidFill>
                  <a:srgbClr val="FFFFFF"/>
                </a:solidFill>
              </a:rPr>
              <a:t>Hajnal Bálint</a:t>
            </a:r>
          </a:p>
        </p:txBody>
      </p:sp>
    </p:spTree>
    <p:extLst>
      <p:ext uri="{BB962C8B-B14F-4D97-AF65-F5344CB8AC3E}">
        <p14:creationId xmlns:p14="http://schemas.microsoft.com/office/powerpoint/2010/main" val="3066705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</a:blip>
          <a:srcRect t="9418" b="6313"/>
          <a:stretch/>
        </p:blipFill>
        <p:spPr>
          <a:xfrm>
            <a:off x="-3175" y="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" y="205791"/>
            <a:ext cx="3173413" cy="815198"/>
          </a:xfrm>
        </p:spPr>
        <p:txBody>
          <a:bodyPr rtlCol="0">
            <a:normAutofit fontScale="90000"/>
          </a:bodyPr>
          <a:lstStyle/>
          <a:p>
            <a:r>
              <a:rPr lang="hu-HU" err="1"/>
              <a:t>results</a:t>
            </a:r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1245" y="472284"/>
            <a:ext cx="1836567" cy="494818"/>
          </a:xfrm>
        </p:spPr>
        <p:txBody>
          <a:bodyPr rtlCol="0">
            <a:normAutofit/>
          </a:bodyPr>
          <a:lstStyle/>
          <a:p>
            <a:pPr rtl="0"/>
            <a:r>
              <a:rPr lang="hu-HU" err="1">
                <a:solidFill>
                  <a:schemeClr val="tx1"/>
                </a:solidFill>
              </a:rPr>
              <a:t>Our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solution</a:t>
            </a:r>
            <a:r>
              <a:rPr lang="hu-HU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3" name="Alcím 2">
            <a:extLst>
              <a:ext uri="{FF2B5EF4-FFF2-40B4-BE49-F238E27FC236}">
                <a16:creationId xmlns:a16="http://schemas.microsoft.com/office/drawing/2014/main" id="{14004D1D-6515-45B0-A084-4BF9F2AF71D3}"/>
              </a:ext>
            </a:extLst>
          </p:cNvPr>
          <p:cNvSpPr txBox="1">
            <a:spLocks/>
          </p:cNvSpPr>
          <p:nvPr/>
        </p:nvSpPr>
        <p:spPr>
          <a:xfrm>
            <a:off x="2617541" y="488862"/>
            <a:ext cx="2413216" cy="494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err="1">
                <a:solidFill>
                  <a:schemeClr val="tx1"/>
                </a:solidFill>
              </a:rPr>
              <a:t>Baseline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solution</a:t>
            </a:r>
            <a:r>
              <a:rPr lang="hu-HU">
                <a:solidFill>
                  <a:schemeClr val="tx1"/>
                </a:solidFill>
              </a:rPr>
              <a:t>:</a:t>
            </a:r>
          </a:p>
        </p:txBody>
      </p:sp>
      <p:graphicFrame>
        <p:nvGraphicFramePr>
          <p:cNvPr id="10" name="Táblázat 4">
            <a:extLst>
              <a:ext uri="{FF2B5EF4-FFF2-40B4-BE49-F238E27FC236}">
                <a16:creationId xmlns:a16="http://schemas.microsoft.com/office/drawing/2014/main" id="{348AFC58-458C-4B13-ADBE-9F48FFC4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18513"/>
              </p:ext>
            </p:extLst>
          </p:nvPr>
        </p:nvGraphicFramePr>
        <p:xfrm>
          <a:off x="3824149" y="4786193"/>
          <a:ext cx="5796947" cy="175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84768">
                  <a:extLst>
                    <a:ext uri="{9D8B030D-6E8A-4147-A177-3AD203B41FA5}">
                      <a16:colId xmlns:a16="http://schemas.microsoft.com/office/drawing/2014/main" val="1236794782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3590075183"/>
                    </a:ext>
                  </a:extLst>
                </a:gridCol>
                <a:gridCol w="2041874">
                  <a:extLst>
                    <a:ext uri="{9D8B030D-6E8A-4147-A177-3AD203B41FA5}">
                      <a16:colId xmlns:a16="http://schemas.microsoft.com/office/drawing/2014/main" val="27426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err="1"/>
                        <a:t>Metrics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err="1"/>
                        <a:t>Baseline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err="1"/>
                        <a:t>Hyperparameter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optimised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err="1"/>
                        <a:t>Driving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distance</a:t>
                      </a:r>
                      <a:r>
                        <a:rPr lang="hu-HU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12,5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30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err="1"/>
                        <a:t>Survival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time</a:t>
                      </a:r>
                      <a:r>
                        <a:rPr lang="hu-HU"/>
                        <a:t> [s]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60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60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34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/>
                        <a:t>Heading deviation [</a:t>
                      </a:r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◦</a:t>
                      </a:r>
                      <a:r>
                        <a:rPr lang="hu-HU"/>
                        <a:t>]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15.14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10.46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040878"/>
                  </a:ext>
                </a:extLst>
              </a:tr>
            </a:tbl>
          </a:graphicData>
        </a:graphic>
      </p:graphicFrame>
      <p:pic>
        <p:nvPicPr>
          <p:cNvPr id="6" name="_20001-0250">
            <a:hlinkClick r:id="" action="ppaction://media"/>
            <a:extLst>
              <a:ext uri="{FF2B5EF4-FFF2-40B4-BE49-F238E27FC236}">
                <a16:creationId xmlns:a16="http://schemas.microsoft.com/office/drawing/2014/main" id="{717DCE60-0F62-41DB-8CB4-5E11A8E4B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6075" t="4247" r="26652" b="4802"/>
          <a:stretch/>
        </p:blipFill>
        <p:spPr>
          <a:xfrm>
            <a:off x="2709347" y="955966"/>
            <a:ext cx="3468312" cy="375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_10001-0250">
            <a:hlinkClick r:id="" action="ppaction://media"/>
            <a:extLst>
              <a:ext uri="{FF2B5EF4-FFF2-40B4-BE49-F238E27FC236}">
                <a16:creationId xmlns:a16="http://schemas.microsoft.com/office/drawing/2014/main" id="{0BEFDA91-3CA6-4FFE-BC46-36DDF84472D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84"/>
                </p14:media>
              </p:ext>
            </p:extLst>
          </p:nvPr>
        </p:nvPicPr>
        <p:blipFill rotWithShape="1">
          <a:blip r:embed="rId9"/>
          <a:srcRect l="28306" t="6219" r="29191" b="3103"/>
          <a:stretch>
            <a:fillRect/>
          </a:stretch>
        </p:blipFill>
        <p:spPr>
          <a:xfrm>
            <a:off x="7161245" y="967102"/>
            <a:ext cx="3118536" cy="3742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184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8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815198"/>
          </a:xfrm>
        </p:spPr>
        <p:txBody>
          <a:bodyPr rtlCol="0">
            <a:normAutofit fontScale="90000"/>
          </a:bodyPr>
          <a:lstStyle/>
          <a:p>
            <a:r>
              <a:rPr lang="hu-HU" err="1"/>
              <a:t>Conclusion</a:t>
            </a:r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1572243"/>
            <a:ext cx="10710069" cy="4107037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/>
                </a:solidFill>
              </a:rPr>
              <a:t>We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used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the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Dagger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algorithm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hypermarameter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optimisation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to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improve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the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DuckieTown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baseline</a:t>
            </a:r>
            <a:r>
              <a:rPr lang="hu-HU" dirty="0">
                <a:solidFill>
                  <a:schemeClr val="tx1"/>
                </a:solidFill>
              </a:rPr>
              <a:t> LF </a:t>
            </a:r>
            <a:r>
              <a:rPr lang="hu-HU" dirty="0" err="1">
                <a:solidFill>
                  <a:schemeClr val="tx1"/>
                </a:solidFill>
              </a:rPr>
              <a:t>solution</a:t>
            </a:r>
            <a:endParaRPr lang="hu-HU" dirty="0">
              <a:solidFill>
                <a:schemeClr val="tx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D</a:t>
            </a:r>
            <a:r>
              <a:rPr lang="en-US" dirty="0" err="1">
                <a:solidFill>
                  <a:schemeClr val="tx1"/>
                </a:solidFill>
              </a:rPr>
              <a:t>ocker</a:t>
            </a:r>
            <a:r>
              <a:rPr lang="en-US" dirty="0">
                <a:solidFill>
                  <a:schemeClr val="tx1"/>
                </a:solidFill>
              </a:rPr>
              <a:t> image and a cloud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based computer with a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jupyterlab</a:t>
            </a:r>
            <a:r>
              <a:rPr lang="en-US" dirty="0">
                <a:solidFill>
                  <a:schemeClr val="tx1"/>
                </a:solidFill>
              </a:rPr>
              <a:t> for the training, testing, evaluating </a:t>
            </a:r>
            <a:r>
              <a:rPr lang="en-US" dirty="0" err="1">
                <a:solidFill>
                  <a:schemeClr val="tx1"/>
                </a:solidFill>
              </a:rPr>
              <a:t>neede</a:t>
            </a:r>
            <a:r>
              <a:rPr lang="hu-HU" dirty="0">
                <a:solidFill>
                  <a:schemeClr val="tx1"/>
                </a:solidFill>
              </a:rPr>
              <a:t>d </a:t>
            </a:r>
            <a:r>
              <a:rPr lang="hu-HU" dirty="0" err="1">
                <a:solidFill>
                  <a:schemeClr val="tx1"/>
                </a:solidFill>
              </a:rPr>
              <a:t>much</a:t>
            </a:r>
            <a:r>
              <a:rPr lang="hu-HU" dirty="0">
                <a:solidFill>
                  <a:schemeClr val="tx1"/>
                </a:solidFill>
              </a:rPr>
              <a:t> more </a:t>
            </a:r>
            <a:r>
              <a:rPr lang="hu-HU" dirty="0" err="1">
                <a:solidFill>
                  <a:schemeClr val="tx1"/>
                </a:solidFill>
              </a:rPr>
              <a:t>time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than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anticipated</a:t>
            </a:r>
            <a:r>
              <a:rPr lang="hu-HU" dirty="0">
                <a:solidFill>
                  <a:schemeClr val="tx1"/>
                </a:solidFill>
              </a:rPr>
              <a:t>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/>
                </a:solidFill>
              </a:rPr>
              <a:t>Future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plans</a:t>
            </a:r>
            <a:r>
              <a:rPr lang="hu-HU" dirty="0">
                <a:solidFill>
                  <a:schemeClr val="tx1"/>
                </a:solidFill>
              </a:rPr>
              <a:t>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/>
                </a:solidFill>
              </a:rPr>
              <a:t>Wider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range</a:t>
            </a:r>
            <a:r>
              <a:rPr lang="hu-HU" dirty="0">
                <a:solidFill>
                  <a:schemeClr val="tx1"/>
                </a:solidFill>
              </a:rPr>
              <a:t> of </a:t>
            </a:r>
            <a:r>
              <a:rPr lang="hu-HU" dirty="0" err="1">
                <a:solidFill>
                  <a:schemeClr val="tx1"/>
                </a:solidFill>
              </a:rPr>
              <a:t>parameters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for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hyperparameter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optimisation</a:t>
            </a:r>
            <a:r>
              <a:rPr lang="hu-HU" dirty="0">
                <a:solidFill>
                  <a:schemeClr val="tx1"/>
                </a:solidFill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/>
                </a:solidFill>
              </a:rPr>
              <a:t>Better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teacher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algorithm</a:t>
            </a:r>
            <a:endParaRPr lang="hu-HU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/>
                </a:solidFill>
              </a:rPr>
              <a:t>Different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neural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network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architecture</a:t>
            </a:r>
            <a:endParaRPr lang="hu-HU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76249"/>
            <a:ext cx="8001000" cy="815198"/>
          </a:xfrm>
        </p:spPr>
        <p:txBody>
          <a:bodyPr rtlCol="0">
            <a:normAutofit fontScale="90000"/>
          </a:bodyPr>
          <a:lstStyle/>
          <a:p>
            <a:r>
              <a:rPr lang="hu-HU" err="1"/>
              <a:t>Deepd</a:t>
            </a:r>
            <a:r>
              <a:rPr lang="hu-HU"/>
              <a:t>(r)</a:t>
            </a:r>
            <a:r>
              <a:rPr lang="hu-HU" err="1"/>
              <a:t>iveducks</a:t>
            </a:r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186" y="2228849"/>
            <a:ext cx="10710069" cy="1661314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>
                <a:solidFill>
                  <a:srgbClr val="FFFFFF"/>
                </a:solidFill>
              </a:rPr>
              <a:t>Holló Áron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>
                <a:solidFill>
                  <a:srgbClr val="FFFFFF"/>
                </a:solidFill>
              </a:rPr>
              <a:t>Tóth Tibor Áron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>
                <a:solidFill>
                  <a:srgbClr val="FFFFFF"/>
                </a:solidFill>
              </a:rPr>
              <a:t>Hajnal Bálint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B8A802E6-0A9B-477A-92C3-C6E173237F67}"/>
              </a:ext>
            </a:extLst>
          </p:cNvPr>
          <p:cNvSpPr txBox="1">
            <a:spLocks/>
          </p:cNvSpPr>
          <p:nvPr/>
        </p:nvSpPr>
        <p:spPr>
          <a:xfrm>
            <a:off x="677861" y="1182071"/>
            <a:ext cx="5574317" cy="8151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Autonomous driving in the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Duckietown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environment</a:t>
            </a:r>
            <a:endParaRPr kumimoji="0" lang="hu-HU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8" name="Táblázat 4">
            <a:extLst>
              <a:ext uri="{FF2B5EF4-FFF2-40B4-BE49-F238E27FC236}">
                <a16:creationId xmlns:a16="http://schemas.microsoft.com/office/drawing/2014/main" id="{700B1B7F-5770-4EEF-8EF0-D5943B268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906195"/>
              </p:ext>
            </p:extLst>
          </p:nvPr>
        </p:nvGraphicFramePr>
        <p:xfrm>
          <a:off x="6276974" y="476249"/>
          <a:ext cx="5786479" cy="175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84768">
                  <a:extLst>
                    <a:ext uri="{9D8B030D-6E8A-4147-A177-3AD203B41FA5}">
                      <a16:colId xmlns:a16="http://schemas.microsoft.com/office/drawing/2014/main" val="1236794782"/>
                    </a:ext>
                  </a:extLst>
                </a:gridCol>
                <a:gridCol w="1166491">
                  <a:extLst>
                    <a:ext uri="{9D8B030D-6E8A-4147-A177-3AD203B41FA5}">
                      <a16:colId xmlns:a16="http://schemas.microsoft.com/office/drawing/2014/main" val="3590075183"/>
                    </a:ext>
                  </a:extLst>
                </a:gridCol>
                <a:gridCol w="2035220">
                  <a:extLst>
                    <a:ext uri="{9D8B030D-6E8A-4147-A177-3AD203B41FA5}">
                      <a16:colId xmlns:a16="http://schemas.microsoft.com/office/drawing/2014/main" val="274263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err="1"/>
                        <a:t>Metrics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err="1"/>
                        <a:t>Baseline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err="1"/>
                        <a:t>Hyperparameter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optimised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err="1"/>
                        <a:t>Driving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distance</a:t>
                      </a:r>
                      <a:r>
                        <a:rPr lang="hu-HU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12,5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30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err="1"/>
                        <a:t>Survival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time</a:t>
                      </a:r>
                      <a:r>
                        <a:rPr lang="hu-HU"/>
                        <a:t> [s]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60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60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34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/>
                        <a:t>Heading deviation [</a:t>
                      </a:r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◦</a:t>
                      </a:r>
                      <a:r>
                        <a:rPr lang="hu-HU"/>
                        <a:t>]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15.14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10.46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040878"/>
                  </a:ext>
                </a:extLst>
              </a:tr>
            </a:tbl>
          </a:graphicData>
        </a:graphic>
      </p:graphicFrame>
      <p:pic>
        <p:nvPicPr>
          <p:cNvPr id="5" name="Kép 4">
            <a:extLst>
              <a:ext uri="{FF2B5EF4-FFF2-40B4-BE49-F238E27FC236}">
                <a16:creationId xmlns:a16="http://schemas.microsoft.com/office/drawing/2014/main" id="{EAEC6026-0164-40CF-A8E5-17939E73F3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" t="589" r="50314" b="586"/>
          <a:stretch/>
        </p:blipFill>
        <p:spPr>
          <a:xfrm rot="5400000">
            <a:off x="3906632" y="2365009"/>
            <a:ext cx="3452852" cy="3870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524118F7-466D-48D4-BA29-AA70C5250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10" t="-396" r="-88" b="766"/>
          <a:stretch/>
        </p:blipFill>
        <p:spPr>
          <a:xfrm rot="5400000">
            <a:off x="8188988" y="2356646"/>
            <a:ext cx="3445909" cy="3894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0E92C2A2-10F3-4E2A-A1DA-7C662E426974}"/>
              </a:ext>
            </a:extLst>
          </p:cNvPr>
          <p:cNvSpPr/>
          <p:nvPr/>
        </p:nvSpPr>
        <p:spPr>
          <a:xfrm rot="8439830">
            <a:off x="7253273" y="2504897"/>
            <a:ext cx="1804087" cy="566294"/>
          </a:xfrm>
          <a:prstGeom prst="rightArrow">
            <a:avLst>
              <a:gd name="adj1" fmla="val 4663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20DFE670-DA89-4B2F-8ED7-D7187E226967}"/>
              </a:ext>
            </a:extLst>
          </p:cNvPr>
          <p:cNvSpPr/>
          <p:nvPr/>
        </p:nvSpPr>
        <p:spPr>
          <a:xfrm rot="7519252">
            <a:off x="10218366" y="2335676"/>
            <a:ext cx="834693" cy="519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936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9" name="Videó 3">
            <a:extLst>
              <a:ext uri="{FF2B5EF4-FFF2-40B4-BE49-F238E27FC236}">
                <a16:creationId xmlns:a16="http://schemas.microsoft.com/office/drawing/2014/main" id="{98D9C3DD-0A93-4048-8AC1-264C9A07B3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5E8DB702-2984-4D5E-90EB-D40F7A553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437" y="2420754"/>
            <a:ext cx="10032776" cy="1717302"/>
          </a:xfrm>
          <a:noFill/>
          <a:ln>
            <a:noFill/>
          </a:ln>
          <a:effectLst>
            <a:outerShdw blurRad="50800" dist="38100" dir="13500000" algn="br" rotWithShape="0">
              <a:schemeClr val="bg1">
                <a:alpha val="60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hu-HU" sz="5400" b="1" err="1">
                <a:solidFill>
                  <a:schemeClr val="bg1">
                    <a:alpha val="78000"/>
                  </a:schemeClr>
                </a:solidFill>
              </a:rPr>
              <a:t>Thank</a:t>
            </a:r>
            <a:r>
              <a:rPr lang="hu-HU" sz="5400" b="1">
                <a:solidFill>
                  <a:schemeClr val="bg1">
                    <a:alpha val="78000"/>
                  </a:schemeClr>
                </a:solidFill>
              </a:rPr>
              <a:t> </a:t>
            </a:r>
            <a:r>
              <a:rPr lang="hu-HU" sz="5400" b="1" err="1">
                <a:solidFill>
                  <a:schemeClr val="bg1">
                    <a:alpha val="78000"/>
                  </a:schemeClr>
                </a:solidFill>
              </a:rPr>
              <a:t>you</a:t>
            </a:r>
            <a:r>
              <a:rPr lang="hu-HU" sz="5400" b="1">
                <a:solidFill>
                  <a:schemeClr val="bg1">
                    <a:alpha val="78000"/>
                  </a:schemeClr>
                </a:solidFill>
              </a:rPr>
              <a:t> </a:t>
            </a:r>
            <a:r>
              <a:rPr lang="hu-HU" sz="5400" b="1" err="1">
                <a:solidFill>
                  <a:schemeClr val="bg1">
                    <a:alpha val="78000"/>
                  </a:schemeClr>
                </a:solidFill>
              </a:rPr>
              <a:t>for</a:t>
            </a:r>
            <a:r>
              <a:rPr lang="hu-HU" sz="5400" b="1">
                <a:solidFill>
                  <a:schemeClr val="bg1">
                    <a:alpha val="78000"/>
                  </a:schemeClr>
                </a:solidFill>
              </a:rPr>
              <a:t> </a:t>
            </a:r>
            <a:r>
              <a:rPr lang="hu-HU" sz="5400" b="1" err="1">
                <a:solidFill>
                  <a:schemeClr val="bg1">
                    <a:alpha val="78000"/>
                  </a:schemeClr>
                </a:solidFill>
              </a:rPr>
              <a:t>your</a:t>
            </a:r>
            <a:r>
              <a:rPr lang="hu-HU" sz="5400" b="1">
                <a:solidFill>
                  <a:schemeClr val="bg1">
                    <a:alpha val="78000"/>
                  </a:schemeClr>
                </a:solidFill>
              </a:rPr>
              <a:t> </a:t>
            </a:r>
            <a:r>
              <a:rPr lang="hu-HU" sz="5400" b="1" err="1">
                <a:solidFill>
                  <a:schemeClr val="bg1">
                    <a:alpha val="78000"/>
                  </a:schemeClr>
                </a:solidFill>
              </a:rPr>
              <a:t>attention</a:t>
            </a:r>
            <a:r>
              <a:rPr lang="hu-HU" sz="5400" b="1">
                <a:solidFill>
                  <a:schemeClr val="bg1">
                    <a:alpha val="78000"/>
                  </a:schemeClr>
                </a:solidFill>
              </a:rPr>
              <a:t>!</a:t>
            </a:r>
            <a:endParaRPr lang="en-US" sz="5400" b="1">
              <a:solidFill>
                <a:schemeClr val="bg1">
                  <a:alpha val="7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5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815198"/>
          </a:xfrm>
        </p:spPr>
        <p:txBody>
          <a:bodyPr rtlCol="0">
            <a:normAutofit fontScale="90000"/>
          </a:bodyPr>
          <a:lstStyle/>
          <a:p>
            <a:r>
              <a:rPr lang="hu-HU" err="1"/>
              <a:t>topics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" y="2130832"/>
            <a:ext cx="6765100" cy="3701370"/>
          </a:xfrm>
        </p:spPr>
        <p:txBody>
          <a:bodyPr rtlCol="0">
            <a:normAutofit fontScale="92500" lnSpcReduction="10000"/>
          </a:bodyPr>
          <a:lstStyle/>
          <a:p>
            <a:r>
              <a:rPr lang="hu-HU" sz="2400">
                <a:solidFill>
                  <a:schemeClr val="tx1"/>
                </a:solidFill>
              </a:rPr>
              <a:t>1. </a:t>
            </a:r>
            <a:r>
              <a:rPr lang="hu-HU" sz="2400" err="1">
                <a:solidFill>
                  <a:schemeClr val="tx1"/>
                </a:solidFill>
              </a:rPr>
              <a:t>Introduction</a:t>
            </a:r>
            <a:r>
              <a:rPr lang="hu-HU" sz="2400">
                <a:solidFill>
                  <a:schemeClr val="tx1"/>
                </a:solidFill>
              </a:rPr>
              <a:t>, </a:t>
            </a:r>
            <a:r>
              <a:rPr lang="hu-HU" sz="2400" err="1">
                <a:solidFill>
                  <a:schemeClr val="tx1"/>
                </a:solidFill>
              </a:rPr>
              <a:t>Goals</a:t>
            </a:r>
            <a:r>
              <a:rPr lang="hu-HU" sz="2400">
                <a:solidFill>
                  <a:schemeClr val="tx1"/>
                </a:solidFill>
              </a:rPr>
              <a:t>, </a:t>
            </a:r>
            <a:r>
              <a:rPr lang="hu-HU" sz="2400" err="1">
                <a:solidFill>
                  <a:schemeClr val="tx1"/>
                </a:solidFill>
              </a:rPr>
              <a:t>motivation</a:t>
            </a:r>
            <a:endParaRPr lang="hu-HU" sz="2400">
              <a:solidFill>
                <a:schemeClr val="tx1"/>
              </a:solidFill>
            </a:endParaRPr>
          </a:p>
          <a:p>
            <a:r>
              <a:rPr lang="hu-HU" sz="2400">
                <a:solidFill>
                  <a:schemeClr val="tx1"/>
                </a:solidFill>
              </a:rPr>
              <a:t>2. </a:t>
            </a:r>
            <a:r>
              <a:rPr lang="hu-HU" sz="2400" err="1">
                <a:solidFill>
                  <a:schemeClr val="tx1"/>
                </a:solidFill>
              </a:rPr>
              <a:t>Duckietown</a:t>
            </a:r>
            <a:r>
              <a:rPr lang="hu-HU" sz="2400">
                <a:solidFill>
                  <a:schemeClr val="tx1"/>
                </a:solidFill>
              </a:rPr>
              <a:t>, </a:t>
            </a:r>
            <a:r>
              <a:rPr lang="hu-HU" sz="2400" err="1">
                <a:solidFill>
                  <a:schemeClr val="tx1"/>
                </a:solidFill>
              </a:rPr>
              <a:t>Previous</a:t>
            </a:r>
            <a:r>
              <a:rPr lang="hu-HU" sz="2400">
                <a:solidFill>
                  <a:schemeClr val="tx1"/>
                </a:solidFill>
              </a:rPr>
              <a:t> </a:t>
            </a:r>
            <a:r>
              <a:rPr lang="hu-HU" sz="2400" err="1">
                <a:solidFill>
                  <a:schemeClr val="tx1"/>
                </a:solidFill>
              </a:rPr>
              <a:t>solutions</a:t>
            </a:r>
            <a:endParaRPr lang="hu-HU" sz="2400">
              <a:solidFill>
                <a:schemeClr val="tx1"/>
              </a:solidFill>
            </a:endParaRPr>
          </a:p>
          <a:p>
            <a:r>
              <a:rPr lang="hu-HU" sz="2400">
                <a:solidFill>
                  <a:schemeClr val="tx1"/>
                </a:solidFill>
              </a:rPr>
              <a:t>3. </a:t>
            </a:r>
            <a:r>
              <a:rPr lang="hu-HU" sz="2400" err="1">
                <a:solidFill>
                  <a:schemeClr val="tx1"/>
                </a:solidFill>
              </a:rPr>
              <a:t>DAgger</a:t>
            </a:r>
            <a:r>
              <a:rPr lang="hu-HU" sz="2400">
                <a:solidFill>
                  <a:schemeClr val="tx1"/>
                </a:solidFill>
              </a:rPr>
              <a:t> </a:t>
            </a:r>
            <a:r>
              <a:rPr lang="hu-HU" sz="2400" err="1">
                <a:solidFill>
                  <a:schemeClr val="tx1"/>
                </a:solidFill>
              </a:rPr>
              <a:t>algorithm</a:t>
            </a:r>
            <a:endParaRPr lang="hu-HU" sz="2400">
              <a:solidFill>
                <a:schemeClr val="tx1"/>
              </a:solidFill>
            </a:endParaRPr>
          </a:p>
          <a:p>
            <a:r>
              <a:rPr lang="hu-HU" sz="2400">
                <a:solidFill>
                  <a:schemeClr val="tx1"/>
                </a:solidFill>
              </a:rPr>
              <a:t>4. Network </a:t>
            </a:r>
            <a:r>
              <a:rPr lang="hu-HU" sz="2400" err="1">
                <a:solidFill>
                  <a:schemeClr val="tx1"/>
                </a:solidFill>
              </a:rPr>
              <a:t>Architecture</a:t>
            </a:r>
            <a:endParaRPr lang="hu-HU" sz="2400">
              <a:solidFill>
                <a:schemeClr val="tx1"/>
              </a:solidFill>
            </a:endParaRPr>
          </a:p>
          <a:p>
            <a:r>
              <a:rPr lang="hu-HU" sz="2400">
                <a:solidFill>
                  <a:schemeClr val="tx1"/>
                </a:solidFill>
              </a:rPr>
              <a:t>5. </a:t>
            </a:r>
            <a:r>
              <a:rPr lang="hu-HU" sz="2400" err="1">
                <a:solidFill>
                  <a:schemeClr val="tx1"/>
                </a:solidFill>
              </a:rPr>
              <a:t>Training</a:t>
            </a:r>
            <a:endParaRPr lang="hu-HU" sz="2400">
              <a:solidFill>
                <a:schemeClr val="tx1"/>
              </a:solidFill>
            </a:endParaRPr>
          </a:p>
          <a:p>
            <a:r>
              <a:rPr lang="hu-HU" sz="2400">
                <a:solidFill>
                  <a:schemeClr val="tx1"/>
                </a:solidFill>
              </a:rPr>
              <a:t>6. </a:t>
            </a:r>
            <a:r>
              <a:rPr lang="hu-HU" sz="2400" err="1">
                <a:solidFill>
                  <a:schemeClr val="tx1"/>
                </a:solidFill>
              </a:rPr>
              <a:t>Problems</a:t>
            </a:r>
            <a:endParaRPr lang="hu-HU" sz="2400">
              <a:solidFill>
                <a:schemeClr val="tx1"/>
              </a:solidFill>
            </a:endParaRPr>
          </a:p>
          <a:p>
            <a:r>
              <a:rPr lang="hu-HU" sz="2400">
                <a:solidFill>
                  <a:schemeClr val="tx1"/>
                </a:solidFill>
              </a:rPr>
              <a:t>7. </a:t>
            </a:r>
            <a:r>
              <a:rPr lang="hu-HU" sz="2400" err="1">
                <a:solidFill>
                  <a:schemeClr val="tx1"/>
                </a:solidFill>
              </a:rPr>
              <a:t>Results</a:t>
            </a:r>
            <a:endParaRPr lang="hu-HU" sz="2400">
              <a:solidFill>
                <a:schemeClr val="tx1"/>
              </a:solidFill>
            </a:endParaRPr>
          </a:p>
          <a:p>
            <a:r>
              <a:rPr lang="hu-HU" sz="2400">
                <a:solidFill>
                  <a:schemeClr val="tx1"/>
                </a:solidFill>
              </a:rPr>
              <a:t>8. </a:t>
            </a:r>
            <a:r>
              <a:rPr lang="hu-HU" sz="2400" err="1">
                <a:solidFill>
                  <a:schemeClr val="tx1"/>
                </a:solidFill>
              </a:rPr>
              <a:t>Conclusion</a:t>
            </a:r>
            <a:endParaRPr lang="hu-HU" sz="2400">
              <a:solidFill>
                <a:schemeClr val="tx1"/>
              </a:solidFill>
            </a:endParaRPr>
          </a:p>
          <a:p>
            <a:endParaRPr lang="hu-H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Téglalap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96" y="2215698"/>
            <a:ext cx="8865079" cy="375904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endParaRPr lang="hu-HU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r>
              <a:rPr lang="hu-HU" sz="3200" err="1">
                <a:solidFill>
                  <a:schemeClr val="tx1"/>
                </a:solidFill>
              </a:rPr>
              <a:t>Using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the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Duckietown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environment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for</a:t>
            </a:r>
            <a:r>
              <a:rPr lang="hu-HU" sz="3200">
                <a:solidFill>
                  <a:schemeClr val="tx1"/>
                </a:solidFill>
              </a:rPr>
              <a:t> a </a:t>
            </a:r>
            <a:r>
              <a:rPr lang="hu-HU" sz="3200" err="1">
                <a:solidFill>
                  <a:schemeClr val="tx1"/>
                </a:solidFill>
              </a:rPr>
              <a:t>self-driving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car</a:t>
            </a:r>
            <a:endParaRPr lang="hu-HU" sz="32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Font typeface="Century Gothic,Sans-Serif" panose="020B0502020202020204" pitchFamily="34" charset="0"/>
              <a:buChar char="►"/>
            </a:pPr>
            <a:r>
              <a:rPr lang="hu-HU" sz="3200" err="1">
                <a:solidFill>
                  <a:schemeClr val="tx1"/>
                </a:solidFill>
              </a:rPr>
              <a:t>Improve</a:t>
            </a:r>
            <a:r>
              <a:rPr lang="hu-HU" sz="3200">
                <a:solidFill>
                  <a:schemeClr val="tx1"/>
                </a:solidFill>
              </a:rPr>
              <a:t> an </a:t>
            </a:r>
            <a:r>
              <a:rPr lang="hu-HU" sz="3200" err="1">
                <a:solidFill>
                  <a:schemeClr val="tx1"/>
                </a:solidFill>
              </a:rPr>
              <a:t>imitation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learning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algorithm</a:t>
            </a:r>
            <a:r>
              <a:rPr lang="hu-HU" sz="3200">
                <a:solidFill>
                  <a:schemeClr val="tx1"/>
                </a:solidFill>
              </a:rPr>
              <a:t>: </a:t>
            </a:r>
            <a:r>
              <a:rPr lang="hu-HU" sz="3200" err="1">
                <a:solidFill>
                  <a:schemeClr val="tx1"/>
                </a:solidFill>
              </a:rPr>
              <a:t>DAgger</a:t>
            </a:r>
            <a:endParaRPr lang="hu-HU" sz="320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r>
              <a:rPr lang="hu-HU" sz="3200" err="1">
                <a:solidFill>
                  <a:schemeClr val="tx1"/>
                </a:solidFill>
              </a:rPr>
              <a:t>Motivation</a:t>
            </a:r>
            <a:r>
              <a:rPr lang="hu-HU" sz="3200">
                <a:solidFill>
                  <a:schemeClr val="tx1"/>
                </a:solidFill>
              </a:rPr>
              <a:t>: 2 of </a:t>
            </a:r>
            <a:r>
              <a:rPr lang="hu-HU" sz="3200" err="1">
                <a:solidFill>
                  <a:schemeClr val="tx1"/>
                </a:solidFill>
              </a:rPr>
              <a:t>us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learns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autonomous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vehicle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control</a:t>
            </a:r>
            <a:r>
              <a:rPr lang="hu-HU" sz="3200">
                <a:solidFill>
                  <a:schemeClr val="tx1"/>
                </a:solidFill>
              </a:rPr>
              <a:t> </a:t>
            </a:r>
            <a:r>
              <a:rPr lang="hu-HU" sz="3200" err="1">
                <a:solidFill>
                  <a:schemeClr val="tx1"/>
                </a:solidFill>
              </a:rPr>
              <a:t>engineering</a:t>
            </a:r>
            <a:endParaRPr lang="hu-HU" sz="32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endParaRPr lang="hu-HU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endParaRPr lang="hu-HU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97" y="140024"/>
            <a:ext cx="8534400" cy="1507067"/>
          </a:xfrm>
        </p:spPr>
        <p:txBody>
          <a:bodyPr rtlCol="0">
            <a:normAutofit/>
          </a:bodyPr>
          <a:lstStyle/>
          <a:p>
            <a:r>
              <a:rPr lang="hu-HU" err="1"/>
              <a:t>Introduction</a:t>
            </a:r>
            <a:r>
              <a:rPr lang="hu-HU"/>
              <a:t>, </a:t>
            </a:r>
            <a:r>
              <a:rPr lang="hu-HU" err="1"/>
              <a:t>Goals</a:t>
            </a:r>
            <a:r>
              <a:rPr lang="hu-HU"/>
              <a:t>, </a:t>
            </a:r>
            <a:r>
              <a:rPr lang="hu-HU" err="1"/>
              <a:t>motivation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966" y="383874"/>
            <a:ext cx="8417943" cy="1347160"/>
          </a:xfrm>
        </p:spPr>
        <p:txBody>
          <a:bodyPr rtlCol="0">
            <a:normAutofit fontScale="90000"/>
          </a:bodyPr>
          <a:lstStyle/>
          <a:p>
            <a:r>
              <a:rPr lang="hu-HU" err="1"/>
              <a:t>Duckietown</a:t>
            </a:r>
            <a:r>
              <a:rPr lang="hu-HU"/>
              <a:t>, </a:t>
            </a:r>
            <a:r>
              <a:rPr lang="hu-HU" err="1"/>
              <a:t>Previous</a:t>
            </a:r>
            <a:r>
              <a:rPr lang="hu-HU"/>
              <a:t> </a:t>
            </a:r>
            <a:r>
              <a:rPr lang="hu-HU" err="1"/>
              <a:t>solutions</a:t>
            </a:r>
            <a:endParaRPr lang="hu-HU"/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2D49F6A3-6F80-4018-88C0-1EE5B105535A}"/>
              </a:ext>
            </a:extLst>
          </p:cNvPr>
          <p:cNvSpPr txBox="1">
            <a:spLocks/>
          </p:cNvSpPr>
          <p:nvPr/>
        </p:nvSpPr>
        <p:spPr>
          <a:xfrm>
            <a:off x="496199" y="2373849"/>
            <a:ext cx="8865079" cy="375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70000"/>
              <a:buFont typeface="Century Gothic" panose="020B0502020202020204" pitchFamily="34" charset="0"/>
              <a:buChar char="►"/>
            </a:pPr>
            <a:endParaRPr lang="hu-HU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endParaRPr lang="hu-HU" sz="32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endParaRPr lang="hu-HU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endParaRPr lang="hu-HU">
              <a:solidFill>
                <a:schemeClr val="tx1"/>
              </a:solidFill>
            </a:endParaRPr>
          </a:p>
          <a:p>
            <a:pPr>
              <a:buSzPct val="70000"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488A8A0-7BC5-4964-8AB9-320520677147}"/>
              </a:ext>
            </a:extLst>
          </p:cNvPr>
          <p:cNvSpPr txBox="1">
            <a:spLocks/>
          </p:cNvSpPr>
          <p:nvPr/>
        </p:nvSpPr>
        <p:spPr>
          <a:xfrm>
            <a:off x="639973" y="2488868"/>
            <a:ext cx="6722853" cy="3557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70000"/>
              <a:buFont typeface="Century Gothic" panose="020B0502020202020204" pitchFamily="34" charset="0"/>
              <a:buChar char="►"/>
            </a:pPr>
            <a:endParaRPr lang="hu-HU" sz="20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r>
              <a:rPr lang="hu-HU" sz="2800" err="1">
                <a:solidFill>
                  <a:schemeClr val="tx1"/>
                </a:solidFill>
              </a:rPr>
              <a:t>Duckietown</a:t>
            </a:r>
            <a:r>
              <a:rPr lang="hu-HU" sz="2800">
                <a:solidFill>
                  <a:schemeClr val="tx1"/>
                </a:solidFill>
              </a:rPr>
              <a:t>: platform </a:t>
            </a:r>
            <a:r>
              <a:rPr lang="hu-HU" sz="2800" err="1">
                <a:solidFill>
                  <a:schemeClr val="tx1"/>
                </a:solidFill>
              </a:rPr>
              <a:t>to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study</a:t>
            </a:r>
            <a:r>
              <a:rPr lang="hu-HU" sz="2800">
                <a:solidFill>
                  <a:schemeClr val="tx1"/>
                </a:solidFill>
              </a:rPr>
              <a:t> MI and AI </a:t>
            </a:r>
            <a:r>
              <a:rPr lang="hu-HU" sz="2800" err="1">
                <a:solidFill>
                  <a:schemeClr val="tx1"/>
                </a:solidFill>
              </a:rPr>
              <a:t>for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self-driving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cars</a:t>
            </a:r>
            <a:endParaRPr lang="hu-HU" sz="28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r>
              <a:rPr lang="hu-HU" sz="2800" err="1">
                <a:solidFill>
                  <a:schemeClr val="tx1"/>
                </a:solidFill>
              </a:rPr>
              <a:t>Several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implementation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methods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for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the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challenges</a:t>
            </a:r>
            <a:endParaRPr lang="hu-HU" sz="28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r>
              <a:rPr lang="hu-HU" sz="2800" err="1">
                <a:solidFill>
                  <a:schemeClr val="tx1"/>
                </a:solidFill>
              </a:rPr>
              <a:t>DAgger</a:t>
            </a:r>
            <a:r>
              <a:rPr lang="hu-HU" sz="2800">
                <a:solidFill>
                  <a:schemeClr val="tx1"/>
                </a:solidFill>
              </a:rPr>
              <a:t>: in 2011 </a:t>
            </a:r>
            <a:r>
              <a:rPr lang="hu-HU" sz="2800" err="1">
                <a:solidFill>
                  <a:schemeClr val="tx1"/>
                </a:solidFill>
              </a:rPr>
              <a:t>for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helping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visually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impared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people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crossing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intersections</a:t>
            </a:r>
            <a:endParaRPr lang="hu-HU" sz="28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endParaRPr lang="hu-HU" sz="20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SzPct val="70000"/>
              <a:buFont typeface="Century Gothic" panose="020B0502020202020204" pitchFamily="34" charset="0"/>
              <a:buChar char="►"/>
            </a:pPr>
            <a:endParaRPr lang="hu-HU" sz="2000">
              <a:solidFill>
                <a:schemeClr val="tx1"/>
              </a:solidFill>
            </a:endParaRPr>
          </a:p>
          <a:p>
            <a:pPr>
              <a:buSzPct val="70000"/>
            </a:pPr>
            <a:endParaRPr lang="hu-HU" sz="2000">
              <a:solidFill>
                <a:schemeClr val="tx1"/>
              </a:solidFill>
            </a:endParaRPr>
          </a:p>
        </p:txBody>
      </p:sp>
      <p:pic>
        <p:nvPicPr>
          <p:cNvPr id="11" name="Kép 11" descr="A képen beltéri, játék, színes látható&#10;&#10;Automatikusan generált leírás">
            <a:extLst>
              <a:ext uri="{FF2B5EF4-FFF2-40B4-BE49-F238E27FC236}">
                <a16:creationId xmlns:a16="http://schemas.microsoft.com/office/drawing/2014/main" id="{6CBC0FB3-13BD-4459-A76F-8E454FA1D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39" y="2490496"/>
            <a:ext cx="4252822" cy="33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589" y="1485980"/>
            <a:ext cx="6836986" cy="38738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Our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implemenation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Refining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DAgger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baseline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lane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keeping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with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hyperparameter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optimization</a:t>
            </a:r>
            <a:endParaRPr lang="hu-HU" sz="28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Imitation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learning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–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uses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an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expert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solution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reward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agent</a:t>
            </a:r>
            <a:endParaRPr lang="hu-HU" sz="28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2800" err="1">
                <a:solidFill>
                  <a:schemeClr val="tx1"/>
                </a:solidFill>
              </a:rPr>
              <a:t>Problem</a:t>
            </a:r>
            <a:r>
              <a:rPr lang="hu-HU" sz="2800">
                <a:solidFill>
                  <a:schemeClr val="tx1"/>
                </a:solidFill>
              </a:rPr>
              <a:t>: </a:t>
            </a:r>
            <a:r>
              <a:rPr lang="hu-HU" sz="2800" err="1">
                <a:solidFill>
                  <a:schemeClr val="tx1"/>
                </a:solidFill>
              </a:rPr>
              <a:t>training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data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distribution</a:t>
            </a:r>
            <a:endParaRPr lang="hu-HU" sz="2800">
              <a:solidFill>
                <a:schemeClr val="tx1"/>
              </a:solidFill>
            </a:endParaRPr>
          </a:p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2800" err="1">
                <a:solidFill>
                  <a:schemeClr val="tx1"/>
                </a:solidFill>
              </a:rPr>
              <a:t>Solution</a:t>
            </a:r>
            <a:r>
              <a:rPr lang="hu-HU" sz="2800">
                <a:solidFill>
                  <a:schemeClr val="tx1"/>
                </a:solidFill>
              </a:rPr>
              <a:t>: </a:t>
            </a:r>
            <a:r>
              <a:rPr lang="hu-HU" sz="2800" err="1">
                <a:solidFill>
                  <a:schemeClr val="tx1"/>
                </a:solidFill>
              </a:rPr>
              <a:t>DAgger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algorithm</a:t>
            </a:r>
            <a:r>
              <a:rPr lang="hu-HU" sz="2800">
                <a:solidFill>
                  <a:schemeClr val="tx1"/>
                </a:solidFill>
              </a:rPr>
              <a:t> – </a:t>
            </a:r>
            <a:r>
              <a:rPr lang="hu-HU" sz="2800" err="1">
                <a:solidFill>
                  <a:schemeClr val="tx1"/>
                </a:solidFill>
              </a:rPr>
              <a:t>the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expert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takes</a:t>
            </a:r>
            <a:r>
              <a:rPr lang="hu-HU" sz="2800">
                <a:solidFill>
                  <a:schemeClr val="tx1"/>
                </a:solidFill>
              </a:rPr>
              <a:t> over </a:t>
            </a:r>
            <a:r>
              <a:rPr lang="hu-HU" sz="2800" err="1">
                <a:solidFill>
                  <a:schemeClr val="tx1"/>
                </a:solidFill>
              </a:rPr>
              <a:t>control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randomly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to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help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recovery</a:t>
            </a:r>
            <a:endParaRPr lang="hu-HU" sz="2800">
              <a:solidFill>
                <a:schemeClr val="tx1"/>
              </a:solidFill>
            </a:endParaRPr>
          </a:p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endParaRPr lang="hu-HU" sz="2800">
              <a:solidFill>
                <a:schemeClr val="tx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7C152C62-A823-4928-9525-7F7CCC78A029}"/>
              </a:ext>
            </a:extLst>
          </p:cNvPr>
          <p:cNvSpPr txBox="1">
            <a:spLocks/>
          </p:cNvSpPr>
          <p:nvPr/>
        </p:nvSpPr>
        <p:spPr>
          <a:xfrm>
            <a:off x="698589" y="383874"/>
            <a:ext cx="8432320" cy="8295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err="1"/>
              <a:t>dagger</a:t>
            </a:r>
            <a:r>
              <a:rPr lang="hu-HU"/>
              <a:t> </a:t>
            </a:r>
            <a:r>
              <a:rPr lang="hu-HU" err="1"/>
              <a:t>algorithm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939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066D1EE7-ED0C-4AB0-A6E7-3568B9B2A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41" y="0"/>
            <a:ext cx="8534400" cy="1507067"/>
          </a:xfrm>
        </p:spPr>
        <p:txBody>
          <a:bodyPr/>
          <a:lstStyle/>
          <a:p>
            <a:r>
              <a:rPr lang="hu-HU" dirty="0"/>
              <a:t>Network </a:t>
            </a:r>
            <a:r>
              <a:rPr lang="hu-HU" dirty="0" err="1"/>
              <a:t>Architecture</a:t>
            </a:r>
            <a:endParaRPr lang="en-GB" dirty="0"/>
          </a:p>
        </p:txBody>
      </p:sp>
      <p:graphicFrame>
        <p:nvGraphicFramePr>
          <p:cNvPr id="11" name="Tartalom helye 10">
            <a:extLst>
              <a:ext uri="{FF2B5EF4-FFF2-40B4-BE49-F238E27FC236}">
                <a16:creationId xmlns:a16="http://schemas.microsoft.com/office/drawing/2014/main" id="{C8AB31CA-01B3-4C3A-A9DC-CBC972883C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04491"/>
              </p:ext>
            </p:extLst>
          </p:nvPr>
        </p:nvGraphicFramePr>
        <p:xfrm>
          <a:off x="-598730" y="1409467"/>
          <a:ext cx="10574342" cy="7756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Tartalom helye 10">
            <a:extLst>
              <a:ext uri="{FF2B5EF4-FFF2-40B4-BE49-F238E27FC236}">
                <a16:creationId xmlns:a16="http://schemas.microsoft.com/office/drawing/2014/main" id="{F07F9A28-A48F-47C1-9DA6-C1CC5A3F0E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68796"/>
              </p:ext>
            </p:extLst>
          </p:nvPr>
        </p:nvGraphicFramePr>
        <p:xfrm>
          <a:off x="6651865" y="587807"/>
          <a:ext cx="5821676" cy="5856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87DBFC06-CB96-4BC3-AB1D-9DE41A808A65}"/>
              </a:ext>
            </a:extLst>
          </p:cNvPr>
          <p:cNvSpPr txBox="1"/>
          <p:nvPr/>
        </p:nvSpPr>
        <p:spPr>
          <a:xfrm>
            <a:off x="9452549" y="1137735"/>
            <a:ext cx="302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err="1"/>
              <a:t>BasicBlock</a:t>
            </a:r>
            <a:r>
              <a:rPr lang="hu-HU"/>
              <a:t> </a:t>
            </a:r>
            <a:r>
              <a:rPr lang="hu-HU" err="1"/>
              <a:t>modules</a:t>
            </a:r>
            <a:r>
              <a:rPr lang="hu-HU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73905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2C68894-9082-4027-A6C0-E6E437E1F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22C68894-9082-4027-A6C0-E6E437E1F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A8B0F2-B583-48C2-A145-1F2DD1270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2CA8B0F2-B583-48C2-A145-1F2DD1270B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C1333E-616D-48F0-8A33-7FED2B7D7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9BC1333E-616D-48F0-8A33-7FED2B7D78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332E54-B36B-40B6-9B09-FEDA36B06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07332E54-B36B-40B6-9B09-FEDA36B06D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E466C9-A509-4C47-97B4-F0AF434D5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B4E466C9-A509-4C47-97B4-F0AF434D5C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16BD21-32DE-4177-9314-453714490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8016BD21-32DE-4177-9314-453714490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17B64F-8D21-4597-9E6C-12382EF7F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5B17B64F-8D21-4597-9E6C-12382EF7F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445C9E-DB0E-46A9-8010-CC9440CFC4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graphicEl>
                                              <a:dgm id="{DE445C9E-DB0E-46A9-8010-CC9440CFC4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917EA9-57E4-4EF0-9C9E-C286CCBFF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graphicEl>
                                              <a:dgm id="{EF917EA9-57E4-4EF0-9C9E-C286CCBFF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2C68894-9082-4027-A6C0-E6E437E1F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1">
                                            <p:graphicEl>
                                              <a:dgm id="{22C68894-9082-4027-A6C0-E6E437E1F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CA8B0F2-B583-48C2-A145-1F2DD1270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1">
                                            <p:graphicEl>
                                              <a:dgm id="{2CA8B0F2-B583-48C2-A145-1F2DD1270B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BC1333E-616D-48F0-8A33-7FED2B7D7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1">
                                            <p:graphicEl>
                                              <a:dgm id="{9BC1333E-616D-48F0-8A33-7FED2B7D78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7332E54-B36B-40B6-9B09-FEDA36B06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11">
                                            <p:graphicEl>
                                              <a:dgm id="{07332E54-B36B-40B6-9B09-FEDA36B06D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4E466C9-A509-4C47-97B4-F0AF434D5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1">
                                            <p:graphicEl>
                                              <a:dgm id="{B4E466C9-A509-4C47-97B4-F0AF434D5C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016BD21-32DE-4177-9314-453714490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1">
                                            <p:graphicEl>
                                              <a:dgm id="{8016BD21-32DE-4177-9314-453714490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B17B64F-8D21-4597-9E6C-12382EF7F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1">
                                            <p:graphicEl>
                                              <a:dgm id="{5B17B64F-8D21-4597-9E6C-12382EF7F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E445C9E-DB0E-46A9-8010-CC9440CFC4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1">
                                            <p:graphicEl>
                                              <a:dgm id="{DE445C9E-DB0E-46A9-8010-CC9440CFC4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6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F917EA9-57E4-4EF0-9C9E-C286CCBFF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1">
                                            <p:graphicEl>
                                              <a:dgm id="{EF917EA9-57E4-4EF0-9C9E-C286CCBFF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DDBD664-8806-4F06-BD93-44B7BB6D6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11">
                                            <p:graphicEl>
                                              <a:dgm id="{6DDBD664-8806-4F06-BD93-44B7BB6D6D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A8BDF83-1342-4C90-AF5E-2A5B0EDC9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1">
                                            <p:graphicEl>
                                              <a:dgm id="{7A8BDF83-1342-4C90-AF5E-2A5B0EDC94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EE8CB12-94C7-4C48-A2D2-70E955B8E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1">
                                            <p:graphicEl>
                                              <a:dgm id="{2EE8CB12-94C7-4C48-A2D2-70E955B8EC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5A85B34-EF7F-4B76-80DD-4D44F0C5C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11">
                                            <p:graphicEl>
                                              <a:dgm id="{65A85B34-EF7F-4B76-80DD-4D44F0C5C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6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739C0B3-A932-48F7-ACB5-FDFFF9FC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1">
                                            <p:graphicEl>
                                              <a:dgm id="{0739C0B3-A932-48F7-ACB5-FDFFF9FCE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8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842E35C-D031-4915-9AFB-29F5875D15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1">
                                            <p:graphicEl>
                                              <a:dgm id="{7842E35C-D031-4915-9AFB-29F5875D15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A2DC2F7-1D5E-4A3A-A130-4AA35510E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1">
                                            <p:graphicEl>
                                              <a:dgm id="{0A2DC2F7-1D5E-4A3A-A130-4AA35510E6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2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5B1E87A-05E5-4580-BD04-A575813F9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11">
                                            <p:graphicEl>
                                              <a:dgm id="{45B1E87A-05E5-4580-BD04-A575813F9F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4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AB337FA-8DCA-4BE0-BC18-A76D826F9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11">
                                            <p:graphicEl>
                                              <a:dgm id="{DAB337FA-8DCA-4BE0-BC18-A76D826F97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6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F46D4B6-B616-4031-B779-81DCA5FE9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11">
                                            <p:graphicEl>
                                              <a:dgm id="{1F46D4B6-B616-4031-B779-81DCA5FE9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8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60C3308-B5E0-4529-BD9D-EE664E7C5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11">
                                            <p:graphicEl>
                                              <a:dgm id="{560C3308-B5E0-4529-BD9D-EE664E7C5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C819163-8D4A-4504-81AA-FCBB0B659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"/>
                                        <p:tgtEl>
                                          <p:spTgt spid="11">
                                            <p:graphicEl>
                                              <a:dgm id="{5C819163-8D4A-4504-81AA-FCBB0B659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B075A83-8955-477D-9F74-913453E99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11">
                                            <p:graphicEl>
                                              <a:dgm id="{DB075A83-8955-477D-9F74-913453E99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4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BC0AB04-83F6-49AB-9ABD-622AE4BDE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11">
                                            <p:graphicEl>
                                              <a:dgm id="{4BC0AB04-83F6-49AB-9ABD-622AE4BDE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6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CB823C5-F055-4B4B-B28D-23685ECEE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"/>
                                        <p:tgtEl>
                                          <p:spTgt spid="11">
                                            <p:graphicEl>
                                              <a:dgm id="{7CB823C5-F055-4B4B-B28D-23685ECEE8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8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69F56D2-EE1A-4814-B66D-524A01021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11">
                                            <p:graphicEl>
                                              <a:dgm id="{769F56D2-EE1A-4814-B66D-524A01021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0EC3A0-022B-4481-83DE-824C62834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"/>
                                        <p:tgtEl>
                                          <p:spTgt spid="11">
                                            <p:graphicEl>
                                              <a:dgm id="{D40EC3A0-022B-4481-83DE-824C62834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2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842378-0A66-4CB2-81DC-B240FF145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00"/>
                                        <p:tgtEl>
                                          <p:spTgt spid="11">
                                            <p:graphicEl>
                                              <a:dgm id="{24842378-0A66-4CB2-81DC-B240FF145F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4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1D6345D-873D-4FFA-B67C-D458A7593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"/>
                                        <p:tgtEl>
                                          <p:spTgt spid="11">
                                            <p:graphicEl>
                                              <a:dgm id="{B1D6345D-873D-4FFA-B67C-D458A7593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6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FC4DA1D-CD17-4965-86D1-0E267E56F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00"/>
                                        <p:tgtEl>
                                          <p:spTgt spid="11">
                                            <p:graphicEl>
                                              <a:dgm id="{4FC4DA1D-CD17-4965-86D1-0E267E56F3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lvlAtOnce"/>
        </p:bldSub>
      </p:bldGraphic>
      <p:bldGraphic spid="8" grpId="0" uiExpand="1">
        <p:bldSub>
          <a:bldDgm bld="one"/>
        </p:bldSub>
      </p:bldGraphic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815198"/>
          </a:xfrm>
        </p:spPr>
        <p:txBody>
          <a:bodyPr rtlCol="0">
            <a:normAutofit fontScale="90000"/>
          </a:bodyPr>
          <a:lstStyle/>
          <a:p>
            <a:r>
              <a:rPr lang="hu-HU" err="1"/>
              <a:t>Training</a:t>
            </a:r>
            <a:br>
              <a:rPr lang="hu-HU"/>
            </a:br>
            <a:endParaRPr lang="hu-HU"/>
          </a:p>
        </p:txBody>
      </p:sp>
      <p:sp>
        <p:nvSpPr>
          <p:cNvPr id="6" name="Alcím 2">
            <a:extLst>
              <a:ext uri="{FF2B5EF4-FFF2-40B4-BE49-F238E27FC236}">
                <a16:creationId xmlns:a16="http://schemas.microsoft.com/office/drawing/2014/main" id="{F0BF02B6-4913-4A7D-8719-3DB9312C8622}"/>
              </a:ext>
            </a:extLst>
          </p:cNvPr>
          <p:cNvSpPr txBox="1">
            <a:spLocks/>
          </p:cNvSpPr>
          <p:nvPr/>
        </p:nvSpPr>
        <p:spPr>
          <a:xfrm>
            <a:off x="684212" y="1207072"/>
            <a:ext cx="8311198" cy="18093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2800" err="1">
                <a:solidFill>
                  <a:schemeClr val="tx1"/>
                </a:solidFill>
              </a:rPr>
              <a:t>implemented</a:t>
            </a:r>
            <a:r>
              <a:rPr lang="hu-HU" sz="2800">
                <a:solidFill>
                  <a:schemeClr val="tx1"/>
                </a:solidFill>
              </a:rPr>
              <a:t> a </a:t>
            </a:r>
            <a:r>
              <a:rPr lang="hu-HU" sz="2800" err="1">
                <a:solidFill>
                  <a:schemeClr val="tx1"/>
                </a:solidFill>
              </a:rPr>
              <a:t>grid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search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hyperparameter</a:t>
            </a:r>
            <a:r>
              <a:rPr lang="hu-HU" sz="2800">
                <a:solidFill>
                  <a:schemeClr val="tx1"/>
                </a:solidFill>
              </a:rPr>
              <a:t> </a:t>
            </a:r>
            <a:r>
              <a:rPr lang="hu-HU" sz="2800" err="1">
                <a:solidFill>
                  <a:schemeClr val="tx1"/>
                </a:solidFill>
              </a:rPr>
              <a:t>optimization</a:t>
            </a:r>
            <a:endParaRPr lang="hu-HU" sz="2800">
              <a:solidFill>
                <a:schemeClr val="tx1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D6EFDC1-E9AB-430A-987C-C99646D6F10F}"/>
              </a:ext>
            </a:extLst>
          </p:cNvPr>
          <p:cNvSpPr txBox="1"/>
          <p:nvPr/>
        </p:nvSpPr>
        <p:spPr>
          <a:xfrm>
            <a:off x="5100833" y="5253979"/>
            <a:ext cx="6169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hu-HU" sz="2800" err="1"/>
              <a:t>hyperparameter</a:t>
            </a:r>
            <a:r>
              <a:rPr lang="hu-HU" sz="2800"/>
              <a:t> </a:t>
            </a:r>
            <a:r>
              <a:rPr lang="hu-HU" sz="2800" err="1"/>
              <a:t>space</a:t>
            </a:r>
            <a:endParaRPr lang="hu-HU" sz="2800"/>
          </a:p>
        </p:txBody>
      </p:sp>
      <p:graphicFrame>
        <p:nvGraphicFramePr>
          <p:cNvPr id="5" name="Táblázat 8">
            <a:extLst>
              <a:ext uri="{FF2B5EF4-FFF2-40B4-BE49-F238E27FC236}">
                <a16:creationId xmlns:a16="http://schemas.microsoft.com/office/drawing/2014/main" id="{CAE1986E-7EB4-4FBE-B7A3-29AABE0E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86525"/>
              </p:ext>
            </p:extLst>
          </p:nvPr>
        </p:nvGraphicFramePr>
        <p:xfrm>
          <a:off x="3383280" y="3341469"/>
          <a:ext cx="7680960" cy="18491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599545">
                  <a:extLst>
                    <a:ext uri="{9D8B030D-6E8A-4147-A177-3AD203B41FA5}">
                      <a16:colId xmlns:a16="http://schemas.microsoft.com/office/drawing/2014/main" val="2466202446"/>
                    </a:ext>
                  </a:extLst>
                </a:gridCol>
                <a:gridCol w="1240935">
                  <a:extLst>
                    <a:ext uri="{9D8B030D-6E8A-4147-A177-3AD203B41FA5}">
                      <a16:colId xmlns:a16="http://schemas.microsoft.com/office/drawing/2014/main" val="1737583878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77982921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3765817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74844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hu-HU" err="1"/>
                        <a:t>episode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number</a:t>
                      </a:r>
                      <a:endParaRPr lang="hu-HU"/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10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15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-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-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93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hu-HU" err="1"/>
                        <a:t>horizon</a:t>
                      </a:r>
                      <a:endParaRPr lang="hu-HU"/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64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128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256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-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00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hu-HU" err="1"/>
                        <a:t>learning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rate</a:t>
                      </a:r>
                      <a:endParaRPr lang="hu-HU"/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1e-1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1e-2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1e-3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1e-4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64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hu-HU" err="1"/>
                        <a:t>learning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rate</a:t>
                      </a:r>
                      <a:r>
                        <a:rPr lang="hu-HU"/>
                        <a:t> </a:t>
                      </a:r>
                      <a:r>
                        <a:rPr lang="hu-HU" err="1"/>
                        <a:t>decay</a:t>
                      </a:r>
                      <a:endParaRPr lang="hu-HU"/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0.5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0.6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0.7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0.8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85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hu-HU"/>
                        <a:t>batch </a:t>
                      </a:r>
                      <a:r>
                        <a:rPr lang="hu-HU" err="1"/>
                        <a:t>size</a:t>
                      </a:r>
                      <a:endParaRPr lang="hu-HU"/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16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32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-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-</a:t>
                      </a:r>
                    </a:p>
                  </a:txBody>
                  <a:tcPr>
                    <a:solidFill>
                      <a:srgbClr val="0E43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038977"/>
                  </a:ext>
                </a:extLst>
              </a:tr>
            </a:tbl>
          </a:graphicData>
        </a:graphic>
      </p:graphicFrame>
      <p:sp>
        <p:nvSpPr>
          <p:cNvPr id="11" name="Szövegdoboz 10">
            <a:extLst>
              <a:ext uri="{FF2B5EF4-FFF2-40B4-BE49-F238E27FC236}">
                <a16:creationId xmlns:a16="http://schemas.microsoft.com/office/drawing/2014/main" id="{C402467F-9D8D-4BB0-91AC-F3F01EE9D666}"/>
              </a:ext>
            </a:extLst>
          </p:cNvPr>
          <p:cNvSpPr txBox="1"/>
          <p:nvPr/>
        </p:nvSpPr>
        <p:spPr>
          <a:xfrm>
            <a:off x="5732462" y="5763601"/>
            <a:ext cx="350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hu-HU" sz="1800"/>
              <a:t>(</a:t>
            </a:r>
            <a:r>
              <a:rPr lang="hu-HU" sz="1800" err="1"/>
              <a:t>space</a:t>
            </a:r>
            <a:r>
              <a:rPr lang="hu-HU" sz="1800"/>
              <a:t> </a:t>
            </a:r>
            <a:r>
              <a:rPr lang="hu-HU" sz="1800" err="1"/>
              <a:t>size</a:t>
            </a:r>
            <a:r>
              <a:rPr lang="hu-HU" sz="1800"/>
              <a:t> = 2*3*4*4*2 = 192)</a:t>
            </a:r>
          </a:p>
        </p:txBody>
      </p:sp>
    </p:spTree>
    <p:extLst>
      <p:ext uri="{BB962C8B-B14F-4D97-AF65-F5344CB8AC3E}">
        <p14:creationId xmlns:p14="http://schemas.microsoft.com/office/powerpoint/2010/main" val="3636729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pic>
        <p:nvPicPr>
          <p:cNvPr id="12" name="TensorBoard - Opera 2022-01-11 17-33-31">
            <a:hlinkClick r:id="" action="ppaction://media"/>
            <a:extLst>
              <a:ext uri="{FF2B5EF4-FFF2-40B4-BE49-F238E27FC236}">
                <a16:creationId xmlns:a16="http://schemas.microsoft.com/office/drawing/2014/main" id="{FE5C1965-0A3B-4620-B9EE-25FAE836E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4121" y="123743"/>
            <a:ext cx="10457408" cy="6188025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99FDDEDE-0401-4ACC-930B-DFC1BA4FE89E}"/>
              </a:ext>
            </a:extLst>
          </p:cNvPr>
          <p:cNvSpPr txBox="1"/>
          <p:nvPr/>
        </p:nvSpPr>
        <p:spPr>
          <a:xfrm>
            <a:off x="3642857" y="6334780"/>
            <a:ext cx="6169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hu-HU" sz="2800" err="1"/>
              <a:t>logging</a:t>
            </a:r>
            <a:r>
              <a:rPr lang="hu-HU" sz="2800"/>
              <a:t> </a:t>
            </a:r>
            <a:r>
              <a:rPr lang="hu-HU" sz="2800" err="1"/>
              <a:t>with</a:t>
            </a:r>
            <a:r>
              <a:rPr lang="hu-HU" sz="2800"/>
              <a:t> </a:t>
            </a:r>
            <a:r>
              <a:rPr lang="hu-HU" sz="2800" err="1"/>
              <a:t>tensorboard</a:t>
            </a:r>
            <a:endParaRPr lang="hu-HU" sz="2800"/>
          </a:p>
        </p:txBody>
      </p:sp>
    </p:spTree>
    <p:extLst>
      <p:ext uri="{BB962C8B-B14F-4D97-AF65-F5344CB8AC3E}">
        <p14:creationId xmlns:p14="http://schemas.microsoft.com/office/powerpoint/2010/main" val="4043823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378528"/>
            <a:ext cx="8001000" cy="815198"/>
          </a:xfrm>
        </p:spPr>
        <p:txBody>
          <a:bodyPr rtlCol="0">
            <a:normAutofit fontScale="90000"/>
          </a:bodyPr>
          <a:lstStyle/>
          <a:p>
            <a:r>
              <a:rPr lang="hu-HU" err="1"/>
              <a:t>Problems</a:t>
            </a:r>
            <a:r>
              <a:rPr lang="hu-HU"/>
              <a:t> and </a:t>
            </a:r>
            <a:r>
              <a:rPr lang="hu-HU" err="1"/>
              <a:t>challenges</a:t>
            </a:r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1572243"/>
            <a:ext cx="10710069" cy="5068254"/>
          </a:xfrm>
        </p:spPr>
        <p:txBody>
          <a:bodyPr rtlCol="0">
            <a:normAutofit fontScale="62500" lnSpcReduction="20000"/>
          </a:bodyPr>
          <a:lstStyle/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Making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baseline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algorithm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work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in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our</a:t>
            </a:r>
            <a:r>
              <a:rPr lang="hu-HU" sz="2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2800" err="1">
                <a:solidFill>
                  <a:schemeClr val="tx1"/>
                </a:solidFill>
                <a:ea typeface="+mn-lt"/>
                <a:cs typeface="+mn-lt"/>
              </a:rPr>
              <a:t>environment</a:t>
            </a:r>
            <a:endParaRPr lang="hu-HU" sz="30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Hyperparameter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optimisation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custom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written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baseline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code</a:t>
            </a:r>
            <a:endParaRPr lang="hu-HU" sz="30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Establish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</a:p>
          <a:p>
            <a:pPr marL="800100" lvl="1" indent="-342900" algn="l">
              <a:buFontTx/>
              <a:buChar char="-"/>
            </a:pP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google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cloud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VM</a:t>
            </a:r>
          </a:p>
          <a:p>
            <a:pPr marL="800100" lvl="1" indent="-342900" algn="l">
              <a:buFontTx/>
              <a:buChar char="-"/>
            </a:pP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version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control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system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github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)</a:t>
            </a:r>
          </a:p>
          <a:p>
            <a:pPr marL="800100" lvl="1" indent="-342900" algn="l">
              <a:buFontTx/>
              <a:buChar char="-"/>
            </a:pP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docker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image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dockerhub</a:t>
            </a:r>
            <a:endParaRPr lang="hu-HU" sz="3100">
              <a:solidFill>
                <a:schemeClr val="tx1"/>
              </a:solidFill>
              <a:ea typeface="+mn-lt"/>
              <a:cs typeface="+mn-lt"/>
            </a:endParaRPr>
          </a:p>
          <a:p>
            <a:pPr marL="800100" lvl="1" indent="-342900" algn="l">
              <a:buFontTx/>
              <a:buChar char="-"/>
            </a:pP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jupyter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lab</a:t>
            </a:r>
            <a:endParaRPr lang="hu-HU" sz="3100">
              <a:solidFill>
                <a:schemeClr val="tx1"/>
              </a:solidFill>
              <a:ea typeface="+mn-lt"/>
              <a:cs typeface="+mn-lt"/>
            </a:endParaRPr>
          </a:p>
          <a:p>
            <a:pPr marL="800100" lvl="1" indent="-342900" algn="l">
              <a:buFontTx/>
              <a:buChar char="-"/>
            </a:pP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tensorboard</a:t>
            </a:r>
            <a:endParaRPr lang="hu-HU" sz="31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More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efficiently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structured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logging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</a:p>
          <a:p>
            <a:pPr marL="800100" lvl="1" indent="-342900" algn="l">
              <a:buFontTx/>
              <a:buChar char="-"/>
            </a:pP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delete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saving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huge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data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files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RAM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after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use</a:t>
            </a:r>
            <a:endParaRPr lang="hu-HU" sz="3000">
              <a:solidFill>
                <a:schemeClr val="tx1"/>
              </a:solidFill>
              <a:ea typeface="+mn-lt"/>
              <a:cs typeface="+mn-lt"/>
            </a:endParaRPr>
          </a:p>
          <a:p>
            <a:pPr marL="800100" lvl="1" indent="-342900" algn="l">
              <a:buFontTx/>
              <a:buChar char="-"/>
            </a:pP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subfolders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organizing</a:t>
            </a:r>
            <a:endParaRPr lang="hu-HU" sz="30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Clr>
                <a:srgbClr val="FFFFFF"/>
              </a:buClr>
              <a:buFont typeface="Century Gothic,Sans-Serif"/>
              <a:buChar char="►"/>
            </a:pP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Derive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metric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100" err="1">
                <a:solidFill>
                  <a:schemeClr val="tx1"/>
                </a:solidFill>
                <a:ea typeface="+mn-lt"/>
                <a:cs typeface="+mn-lt"/>
              </a:rPr>
              <a:t>optimization</a:t>
            </a:r>
            <a:r>
              <a:rPr lang="hu-HU" sz="3100">
                <a:solidFill>
                  <a:schemeClr val="tx1"/>
                </a:solidFill>
                <a:ea typeface="+mn-lt"/>
                <a:cs typeface="+mn-lt"/>
              </a:rPr>
              <a:t> </a:t>
            </a:r>
          </a:p>
          <a:p>
            <a:pPr marL="800100" lvl="1" indent="-342900" algn="l">
              <a:buFontTx/>
              <a:buChar char="-"/>
            </a:pP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average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loss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of last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epochs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among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all</a:t>
            </a:r>
            <a:r>
              <a:rPr lang="hu-HU" sz="3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3000" err="1">
                <a:solidFill>
                  <a:schemeClr val="tx1"/>
                </a:solidFill>
                <a:ea typeface="+mn-lt"/>
                <a:cs typeface="+mn-lt"/>
              </a:rPr>
              <a:t>episodes</a:t>
            </a:r>
            <a:endParaRPr lang="hu-HU" sz="3000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3136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51_TF11469707.potx" id="{BB230FCF-0A66-4E27-A52C-78C02C378FB9}" vid="{E70C4E46-D922-4825-8530-4F70B6E36F5A}"/>
    </a:ext>
  </a:extLst>
</a:theme>
</file>

<file path=ppt/theme/theme2.xml><?xml version="1.0" encoding="utf-8"?>
<a:theme xmlns:a="http://schemas.openxmlformats.org/drawingml/2006/main" name="BlocksVTI">
  <a:themeElements>
    <a:clrScheme name="AnalogousFromRegularSeedLeftStep">
      <a:dk1>
        <a:srgbClr val="000000"/>
      </a:dk1>
      <a:lt1>
        <a:srgbClr val="FFFFFF"/>
      </a:lt1>
      <a:dk2>
        <a:srgbClr val="26203C"/>
      </a:dk2>
      <a:lt2>
        <a:srgbClr val="E2E8E2"/>
      </a:lt2>
      <a:accent1>
        <a:srgbClr val="D937D1"/>
      </a:accent1>
      <a:accent2>
        <a:srgbClr val="8C25C7"/>
      </a:accent2>
      <a:accent3>
        <a:srgbClr val="5A37D9"/>
      </a:accent3>
      <a:accent4>
        <a:srgbClr val="2545C7"/>
      </a:accent4>
      <a:accent5>
        <a:srgbClr val="379BD9"/>
      </a:accent5>
      <a:accent6>
        <a:srgbClr val="22B6B1"/>
      </a:accent6>
      <a:hlink>
        <a:srgbClr val="32963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Szelet arculat</Template>
  <TotalTime>0</TotalTime>
  <Words>485</Words>
  <Application>Microsoft Office PowerPoint</Application>
  <PresentationFormat>Szélesvásznú</PresentationFormat>
  <Paragraphs>156</Paragraphs>
  <Slides>13</Slides>
  <Notes>13</Notes>
  <HiddenSlides>1</HiddenSlides>
  <MMClips>5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13</vt:i4>
      </vt:variant>
    </vt:vector>
  </HeadingPairs>
  <TitlesOfParts>
    <vt:vector size="22" baseType="lpstr">
      <vt:lpstr>Arial</vt:lpstr>
      <vt:lpstr>Avenir Next LT Pro</vt:lpstr>
      <vt:lpstr>Avenir Next LT Pro Light</vt:lpstr>
      <vt:lpstr>Calibri</vt:lpstr>
      <vt:lpstr>Century Gothic</vt:lpstr>
      <vt:lpstr>Century Gothic,Sans-Serif</vt:lpstr>
      <vt:lpstr>Wingdings 3</vt:lpstr>
      <vt:lpstr>Szelet</vt:lpstr>
      <vt:lpstr>BlocksVTI</vt:lpstr>
      <vt:lpstr>DeepD(r)iveDucks</vt:lpstr>
      <vt:lpstr>topics</vt:lpstr>
      <vt:lpstr>Introduction, Goals, motivation</vt:lpstr>
      <vt:lpstr>Duckietown, Previous solutions</vt:lpstr>
      <vt:lpstr>PowerPoint-bemutató</vt:lpstr>
      <vt:lpstr>Network Architecture</vt:lpstr>
      <vt:lpstr>Training </vt:lpstr>
      <vt:lpstr>PowerPoint-bemutató</vt:lpstr>
      <vt:lpstr>Problems and challenges</vt:lpstr>
      <vt:lpstr>results</vt:lpstr>
      <vt:lpstr>Conclusion</vt:lpstr>
      <vt:lpstr>Deepd(r)iveducks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DeepD(r)iveDucks</dc:title>
  <dc:creator>Hajnal Bálint Dávid</dc:creator>
  <cp:lastModifiedBy>Hajnal Bálint Dávid</cp:lastModifiedBy>
  <cp:revision>1</cp:revision>
  <dcterms:created xsi:type="dcterms:W3CDTF">2022-01-11T13:40:22Z</dcterms:created>
  <dcterms:modified xsi:type="dcterms:W3CDTF">2022-01-11T17:32:31Z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